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73" r:id="rId5"/>
    <p:sldId id="259" r:id="rId6"/>
    <p:sldId id="265" r:id="rId7"/>
    <p:sldId id="266" r:id="rId8"/>
    <p:sldId id="260" r:id="rId9"/>
    <p:sldId id="262" r:id="rId10"/>
    <p:sldId id="267" r:id="rId11"/>
    <p:sldId id="264" r:id="rId12"/>
    <p:sldId id="268" r:id="rId13"/>
    <p:sldId id="269" r:id="rId14"/>
    <p:sldId id="270" r:id="rId15"/>
    <p:sldId id="272" r:id="rId16"/>
  </p:sldIdLst>
  <p:sldSz cx="12192000" cy="6858000"/>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660"/>
  </p:normalViewPr>
  <p:slideViewPr>
    <p:cSldViewPr snapToGrid="0">
      <p:cViewPr varScale="1">
        <p:scale>
          <a:sx n="73" d="100"/>
          <a:sy n="73" d="100"/>
        </p:scale>
        <p:origin x="-624" y="-102"/>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9A62849-1D56-4E3F-B424-36AA652E144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it-IT"/>
          </a:p>
        </p:txBody>
      </p:sp>
      <p:sp>
        <p:nvSpPr>
          <p:cNvPr id="3" name="Subtitle 2">
            <a:extLst>
              <a:ext uri="{FF2B5EF4-FFF2-40B4-BE49-F238E27FC236}">
                <a16:creationId xmlns:a16="http://schemas.microsoft.com/office/drawing/2014/main" xmlns="" id="{246D1AB0-BC2E-4BF6-8499-E1491D40571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it-IT"/>
          </a:p>
        </p:txBody>
      </p:sp>
      <p:sp>
        <p:nvSpPr>
          <p:cNvPr id="4" name="Date Placeholder 3">
            <a:extLst>
              <a:ext uri="{FF2B5EF4-FFF2-40B4-BE49-F238E27FC236}">
                <a16:creationId xmlns:a16="http://schemas.microsoft.com/office/drawing/2014/main" xmlns="" id="{378B799B-0C58-4147-9BE3-1F4AAE1785BC}"/>
              </a:ext>
            </a:extLst>
          </p:cNvPr>
          <p:cNvSpPr>
            <a:spLocks noGrp="1"/>
          </p:cNvSpPr>
          <p:nvPr>
            <p:ph type="dt" sz="half" idx="10"/>
          </p:nvPr>
        </p:nvSpPr>
        <p:spPr/>
        <p:txBody>
          <a:bodyPr/>
          <a:lstStyle/>
          <a:p>
            <a:fld id="{28E7F674-603F-41F3-934F-DEBA0B6F74B4}" type="datetimeFigureOut">
              <a:rPr lang="it-IT" smtClean="0"/>
              <a:pPr/>
              <a:t>27/03/2021</a:t>
            </a:fld>
            <a:endParaRPr lang="it-IT"/>
          </a:p>
        </p:txBody>
      </p:sp>
      <p:sp>
        <p:nvSpPr>
          <p:cNvPr id="5" name="Footer Placeholder 4">
            <a:extLst>
              <a:ext uri="{FF2B5EF4-FFF2-40B4-BE49-F238E27FC236}">
                <a16:creationId xmlns:a16="http://schemas.microsoft.com/office/drawing/2014/main" xmlns="" id="{2AD154FE-8D1A-4507-B6EE-EA162318D184}"/>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xmlns="" id="{02EF4322-D0EF-4346-B0A6-2810C3C1BE8C}"/>
              </a:ext>
            </a:extLst>
          </p:cNvPr>
          <p:cNvSpPr>
            <a:spLocks noGrp="1"/>
          </p:cNvSpPr>
          <p:nvPr>
            <p:ph type="sldNum" sz="quarter" idx="12"/>
          </p:nvPr>
        </p:nvSpPr>
        <p:spPr/>
        <p:txBody>
          <a:bodyPr/>
          <a:lstStyle/>
          <a:p>
            <a:fld id="{2CCFF5F7-111E-4F9E-BF39-BEB89AD0CD0D}" type="slidenum">
              <a:rPr lang="it-IT" smtClean="0"/>
              <a:pPr/>
              <a:t>‹N›</a:t>
            </a:fld>
            <a:endParaRPr lang="it-IT"/>
          </a:p>
        </p:txBody>
      </p:sp>
    </p:spTree>
    <p:extLst>
      <p:ext uri="{BB962C8B-B14F-4D97-AF65-F5344CB8AC3E}">
        <p14:creationId xmlns:p14="http://schemas.microsoft.com/office/powerpoint/2010/main" xmlns="" val="732813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B914DB8-0F89-45F5-A955-442A278E6F11}"/>
              </a:ext>
            </a:extLst>
          </p:cNvPr>
          <p:cNvSpPr>
            <a:spLocks noGrp="1"/>
          </p:cNvSpPr>
          <p:nvPr>
            <p:ph type="title"/>
          </p:nvPr>
        </p:nvSpPr>
        <p:spPr/>
        <p:txBody>
          <a:bodyPr/>
          <a:lstStyle/>
          <a:p>
            <a:r>
              <a:rPr lang="en-US"/>
              <a:t>Click to edit Master title style</a:t>
            </a:r>
            <a:endParaRPr lang="it-IT"/>
          </a:p>
        </p:txBody>
      </p:sp>
      <p:sp>
        <p:nvSpPr>
          <p:cNvPr id="3" name="Vertical Text Placeholder 2">
            <a:extLst>
              <a:ext uri="{FF2B5EF4-FFF2-40B4-BE49-F238E27FC236}">
                <a16:creationId xmlns:a16="http://schemas.microsoft.com/office/drawing/2014/main" xmlns="" id="{E392242C-695E-476A-84E1-0BEFEDDF93C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xmlns="" id="{23AD3ADC-1A5E-47FF-A57D-0DAE783B2F27}"/>
              </a:ext>
            </a:extLst>
          </p:cNvPr>
          <p:cNvSpPr>
            <a:spLocks noGrp="1"/>
          </p:cNvSpPr>
          <p:nvPr>
            <p:ph type="dt" sz="half" idx="10"/>
          </p:nvPr>
        </p:nvSpPr>
        <p:spPr/>
        <p:txBody>
          <a:bodyPr/>
          <a:lstStyle/>
          <a:p>
            <a:fld id="{28E7F674-603F-41F3-934F-DEBA0B6F74B4}" type="datetimeFigureOut">
              <a:rPr lang="it-IT" smtClean="0"/>
              <a:pPr/>
              <a:t>27/03/2021</a:t>
            </a:fld>
            <a:endParaRPr lang="it-IT"/>
          </a:p>
        </p:txBody>
      </p:sp>
      <p:sp>
        <p:nvSpPr>
          <p:cNvPr id="5" name="Footer Placeholder 4">
            <a:extLst>
              <a:ext uri="{FF2B5EF4-FFF2-40B4-BE49-F238E27FC236}">
                <a16:creationId xmlns:a16="http://schemas.microsoft.com/office/drawing/2014/main" xmlns="" id="{AC0DBE0C-1EFE-4AE1-86AA-6496BAE2AED6}"/>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xmlns="" id="{B460955C-DB5E-4440-B065-20D1391E0495}"/>
              </a:ext>
            </a:extLst>
          </p:cNvPr>
          <p:cNvSpPr>
            <a:spLocks noGrp="1"/>
          </p:cNvSpPr>
          <p:nvPr>
            <p:ph type="sldNum" sz="quarter" idx="12"/>
          </p:nvPr>
        </p:nvSpPr>
        <p:spPr/>
        <p:txBody>
          <a:bodyPr/>
          <a:lstStyle/>
          <a:p>
            <a:fld id="{2CCFF5F7-111E-4F9E-BF39-BEB89AD0CD0D}" type="slidenum">
              <a:rPr lang="it-IT" smtClean="0"/>
              <a:pPr/>
              <a:t>‹N›</a:t>
            </a:fld>
            <a:endParaRPr lang="it-IT"/>
          </a:p>
        </p:txBody>
      </p:sp>
    </p:spTree>
    <p:extLst>
      <p:ext uri="{BB962C8B-B14F-4D97-AF65-F5344CB8AC3E}">
        <p14:creationId xmlns:p14="http://schemas.microsoft.com/office/powerpoint/2010/main" xmlns="" val="31917939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1D26834D-A2AF-4AA3-839D-B5D247BF4B3C}"/>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it-IT"/>
          </a:p>
        </p:txBody>
      </p:sp>
      <p:sp>
        <p:nvSpPr>
          <p:cNvPr id="3" name="Vertical Text Placeholder 2">
            <a:extLst>
              <a:ext uri="{FF2B5EF4-FFF2-40B4-BE49-F238E27FC236}">
                <a16:creationId xmlns:a16="http://schemas.microsoft.com/office/drawing/2014/main" xmlns="" id="{407ABC6A-A050-42D7-9E6E-F135C2AB9FE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xmlns="" id="{6ECB3E1D-BB52-4C67-81F2-AA3F7FD0FB43}"/>
              </a:ext>
            </a:extLst>
          </p:cNvPr>
          <p:cNvSpPr>
            <a:spLocks noGrp="1"/>
          </p:cNvSpPr>
          <p:nvPr>
            <p:ph type="dt" sz="half" idx="10"/>
          </p:nvPr>
        </p:nvSpPr>
        <p:spPr/>
        <p:txBody>
          <a:bodyPr/>
          <a:lstStyle/>
          <a:p>
            <a:fld id="{28E7F674-603F-41F3-934F-DEBA0B6F74B4}" type="datetimeFigureOut">
              <a:rPr lang="it-IT" smtClean="0"/>
              <a:pPr/>
              <a:t>27/03/2021</a:t>
            </a:fld>
            <a:endParaRPr lang="it-IT"/>
          </a:p>
        </p:txBody>
      </p:sp>
      <p:sp>
        <p:nvSpPr>
          <p:cNvPr id="5" name="Footer Placeholder 4">
            <a:extLst>
              <a:ext uri="{FF2B5EF4-FFF2-40B4-BE49-F238E27FC236}">
                <a16:creationId xmlns:a16="http://schemas.microsoft.com/office/drawing/2014/main" xmlns="" id="{08F5E45C-BED0-4BC1-B649-B1C457723A6C}"/>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xmlns="" id="{138CE814-C169-4C37-BF43-4123FB50BA55}"/>
              </a:ext>
            </a:extLst>
          </p:cNvPr>
          <p:cNvSpPr>
            <a:spLocks noGrp="1"/>
          </p:cNvSpPr>
          <p:nvPr>
            <p:ph type="sldNum" sz="quarter" idx="12"/>
          </p:nvPr>
        </p:nvSpPr>
        <p:spPr/>
        <p:txBody>
          <a:bodyPr/>
          <a:lstStyle/>
          <a:p>
            <a:fld id="{2CCFF5F7-111E-4F9E-BF39-BEB89AD0CD0D}" type="slidenum">
              <a:rPr lang="it-IT" smtClean="0"/>
              <a:pPr/>
              <a:t>‹N›</a:t>
            </a:fld>
            <a:endParaRPr lang="it-IT"/>
          </a:p>
        </p:txBody>
      </p:sp>
    </p:spTree>
    <p:extLst>
      <p:ext uri="{BB962C8B-B14F-4D97-AF65-F5344CB8AC3E}">
        <p14:creationId xmlns:p14="http://schemas.microsoft.com/office/powerpoint/2010/main" xmlns="" val="28047383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764AA30-216E-4EA6-9C9D-F55F7D5831F7}"/>
              </a:ext>
            </a:extLst>
          </p:cNvPr>
          <p:cNvSpPr>
            <a:spLocks noGrp="1"/>
          </p:cNvSpPr>
          <p:nvPr>
            <p:ph type="title"/>
          </p:nvPr>
        </p:nvSpPr>
        <p:spPr/>
        <p:txBody>
          <a:bodyPr/>
          <a:lstStyle/>
          <a:p>
            <a:r>
              <a:rPr lang="en-US"/>
              <a:t>Click to edit Master title style</a:t>
            </a:r>
            <a:endParaRPr lang="it-IT"/>
          </a:p>
        </p:txBody>
      </p:sp>
      <p:sp>
        <p:nvSpPr>
          <p:cNvPr id="3" name="Content Placeholder 2">
            <a:extLst>
              <a:ext uri="{FF2B5EF4-FFF2-40B4-BE49-F238E27FC236}">
                <a16:creationId xmlns:a16="http://schemas.microsoft.com/office/drawing/2014/main" xmlns="" id="{F7B21DA1-A3F4-4D9B-96F7-A2D95CBF09B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xmlns="" id="{4B12B5BE-5680-4A10-9E9E-66A9CB6A813C}"/>
              </a:ext>
            </a:extLst>
          </p:cNvPr>
          <p:cNvSpPr>
            <a:spLocks noGrp="1"/>
          </p:cNvSpPr>
          <p:nvPr>
            <p:ph type="dt" sz="half" idx="10"/>
          </p:nvPr>
        </p:nvSpPr>
        <p:spPr/>
        <p:txBody>
          <a:bodyPr/>
          <a:lstStyle/>
          <a:p>
            <a:fld id="{28E7F674-603F-41F3-934F-DEBA0B6F74B4}" type="datetimeFigureOut">
              <a:rPr lang="it-IT" smtClean="0"/>
              <a:pPr/>
              <a:t>27/03/2021</a:t>
            </a:fld>
            <a:endParaRPr lang="it-IT"/>
          </a:p>
        </p:txBody>
      </p:sp>
      <p:sp>
        <p:nvSpPr>
          <p:cNvPr id="5" name="Footer Placeholder 4">
            <a:extLst>
              <a:ext uri="{FF2B5EF4-FFF2-40B4-BE49-F238E27FC236}">
                <a16:creationId xmlns:a16="http://schemas.microsoft.com/office/drawing/2014/main" xmlns="" id="{FD1D40A2-B708-4C2A-9207-7A496A2BC935}"/>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xmlns="" id="{1C23FFD8-BACB-4379-AB05-E0C79E03B75A}"/>
              </a:ext>
            </a:extLst>
          </p:cNvPr>
          <p:cNvSpPr>
            <a:spLocks noGrp="1"/>
          </p:cNvSpPr>
          <p:nvPr>
            <p:ph type="sldNum" sz="quarter" idx="12"/>
          </p:nvPr>
        </p:nvSpPr>
        <p:spPr/>
        <p:txBody>
          <a:bodyPr/>
          <a:lstStyle/>
          <a:p>
            <a:fld id="{2CCFF5F7-111E-4F9E-BF39-BEB89AD0CD0D}" type="slidenum">
              <a:rPr lang="it-IT" smtClean="0"/>
              <a:pPr/>
              <a:t>‹N›</a:t>
            </a:fld>
            <a:endParaRPr lang="it-IT"/>
          </a:p>
        </p:txBody>
      </p:sp>
    </p:spTree>
    <p:extLst>
      <p:ext uri="{BB962C8B-B14F-4D97-AF65-F5344CB8AC3E}">
        <p14:creationId xmlns:p14="http://schemas.microsoft.com/office/powerpoint/2010/main" xmlns="" val="36426349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A7CB8A3A-AA28-4462-8325-0A63D8BAE5D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it-IT"/>
          </a:p>
        </p:txBody>
      </p:sp>
      <p:sp>
        <p:nvSpPr>
          <p:cNvPr id="3" name="Text Placeholder 2">
            <a:extLst>
              <a:ext uri="{FF2B5EF4-FFF2-40B4-BE49-F238E27FC236}">
                <a16:creationId xmlns:a16="http://schemas.microsoft.com/office/drawing/2014/main" xmlns="" id="{58EDA71D-C4D3-4543-B1B4-7A004AA943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06F2C75B-2B0F-4F2D-A73C-597FF52FB7D7}"/>
              </a:ext>
            </a:extLst>
          </p:cNvPr>
          <p:cNvSpPr>
            <a:spLocks noGrp="1"/>
          </p:cNvSpPr>
          <p:nvPr>
            <p:ph type="dt" sz="half" idx="10"/>
          </p:nvPr>
        </p:nvSpPr>
        <p:spPr/>
        <p:txBody>
          <a:bodyPr/>
          <a:lstStyle/>
          <a:p>
            <a:fld id="{28E7F674-603F-41F3-934F-DEBA0B6F74B4}" type="datetimeFigureOut">
              <a:rPr lang="it-IT" smtClean="0"/>
              <a:pPr/>
              <a:t>27/03/2021</a:t>
            </a:fld>
            <a:endParaRPr lang="it-IT"/>
          </a:p>
        </p:txBody>
      </p:sp>
      <p:sp>
        <p:nvSpPr>
          <p:cNvPr id="5" name="Footer Placeholder 4">
            <a:extLst>
              <a:ext uri="{FF2B5EF4-FFF2-40B4-BE49-F238E27FC236}">
                <a16:creationId xmlns:a16="http://schemas.microsoft.com/office/drawing/2014/main" xmlns="" id="{60B33E92-A6DD-48A6-824B-4F05F25C6484}"/>
              </a:ext>
            </a:extLst>
          </p:cNvPr>
          <p:cNvSpPr>
            <a:spLocks noGrp="1"/>
          </p:cNvSpPr>
          <p:nvPr>
            <p:ph type="ftr" sz="quarter" idx="11"/>
          </p:nvPr>
        </p:nvSpPr>
        <p:spPr/>
        <p:txBody>
          <a:bodyPr/>
          <a:lstStyle/>
          <a:p>
            <a:endParaRPr lang="it-IT"/>
          </a:p>
        </p:txBody>
      </p:sp>
      <p:sp>
        <p:nvSpPr>
          <p:cNvPr id="6" name="Slide Number Placeholder 5">
            <a:extLst>
              <a:ext uri="{FF2B5EF4-FFF2-40B4-BE49-F238E27FC236}">
                <a16:creationId xmlns:a16="http://schemas.microsoft.com/office/drawing/2014/main" xmlns="" id="{51BA1672-79DD-4AF6-A937-4EA2DAA41F98}"/>
              </a:ext>
            </a:extLst>
          </p:cNvPr>
          <p:cNvSpPr>
            <a:spLocks noGrp="1"/>
          </p:cNvSpPr>
          <p:nvPr>
            <p:ph type="sldNum" sz="quarter" idx="12"/>
          </p:nvPr>
        </p:nvSpPr>
        <p:spPr/>
        <p:txBody>
          <a:bodyPr/>
          <a:lstStyle/>
          <a:p>
            <a:fld id="{2CCFF5F7-111E-4F9E-BF39-BEB89AD0CD0D}" type="slidenum">
              <a:rPr lang="it-IT" smtClean="0"/>
              <a:pPr/>
              <a:t>‹N›</a:t>
            </a:fld>
            <a:endParaRPr lang="it-IT"/>
          </a:p>
        </p:txBody>
      </p:sp>
    </p:spTree>
    <p:extLst>
      <p:ext uri="{BB962C8B-B14F-4D97-AF65-F5344CB8AC3E}">
        <p14:creationId xmlns:p14="http://schemas.microsoft.com/office/powerpoint/2010/main" xmlns="" val="17271801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64A4B3C-F125-41C3-9C5C-256D9BC64C8D}"/>
              </a:ext>
            </a:extLst>
          </p:cNvPr>
          <p:cNvSpPr>
            <a:spLocks noGrp="1"/>
          </p:cNvSpPr>
          <p:nvPr>
            <p:ph type="title"/>
          </p:nvPr>
        </p:nvSpPr>
        <p:spPr/>
        <p:txBody>
          <a:bodyPr/>
          <a:lstStyle/>
          <a:p>
            <a:r>
              <a:rPr lang="en-US"/>
              <a:t>Click to edit Master title style</a:t>
            </a:r>
            <a:endParaRPr lang="it-IT"/>
          </a:p>
        </p:txBody>
      </p:sp>
      <p:sp>
        <p:nvSpPr>
          <p:cNvPr id="3" name="Content Placeholder 2">
            <a:extLst>
              <a:ext uri="{FF2B5EF4-FFF2-40B4-BE49-F238E27FC236}">
                <a16:creationId xmlns:a16="http://schemas.microsoft.com/office/drawing/2014/main" xmlns="" id="{26BF22B7-C06A-4174-B843-90B2B2B71C4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Content Placeholder 3">
            <a:extLst>
              <a:ext uri="{FF2B5EF4-FFF2-40B4-BE49-F238E27FC236}">
                <a16:creationId xmlns:a16="http://schemas.microsoft.com/office/drawing/2014/main" xmlns="" id="{437DC3E7-ED1B-48F2-9A65-FA6C5725FCD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Date Placeholder 4">
            <a:extLst>
              <a:ext uri="{FF2B5EF4-FFF2-40B4-BE49-F238E27FC236}">
                <a16:creationId xmlns:a16="http://schemas.microsoft.com/office/drawing/2014/main" xmlns="" id="{706EDEF3-B910-4185-A223-638B3AB21FDE}"/>
              </a:ext>
            </a:extLst>
          </p:cNvPr>
          <p:cNvSpPr>
            <a:spLocks noGrp="1"/>
          </p:cNvSpPr>
          <p:nvPr>
            <p:ph type="dt" sz="half" idx="10"/>
          </p:nvPr>
        </p:nvSpPr>
        <p:spPr/>
        <p:txBody>
          <a:bodyPr/>
          <a:lstStyle/>
          <a:p>
            <a:fld id="{28E7F674-603F-41F3-934F-DEBA0B6F74B4}" type="datetimeFigureOut">
              <a:rPr lang="it-IT" smtClean="0"/>
              <a:pPr/>
              <a:t>27/03/2021</a:t>
            </a:fld>
            <a:endParaRPr lang="it-IT"/>
          </a:p>
        </p:txBody>
      </p:sp>
      <p:sp>
        <p:nvSpPr>
          <p:cNvPr id="6" name="Footer Placeholder 5">
            <a:extLst>
              <a:ext uri="{FF2B5EF4-FFF2-40B4-BE49-F238E27FC236}">
                <a16:creationId xmlns:a16="http://schemas.microsoft.com/office/drawing/2014/main" xmlns="" id="{82E271DA-9523-408F-B8AA-13259E04DA61}"/>
              </a:ext>
            </a:extLst>
          </p:cNvPr>
          <p:cNvSpPr>
            <a:spLocks noGrp="1"/>
          </p:cNvSpPr>
          <p:nvPr>
            <p:ph type="ftr" sz="quarter" idx="11"/>
          </p:nvPr>
        </p:nvSpPr>
        <p:spPr/>
        <p:txBody>
          <a:bodyPr/>
          <a:lstStyle/>
          <a:p>
            <a:endParaRPr lang="it-IT"/>
          </a:p>
        </p:txBody>
      </p:sp>
      <p:sp>
        <p:nvSpPr>
          <p:cNvPr id="7" name="Slide Number Placeholder 6">
            <a:extLst>
              <a:ext uri="{FF2B5EF4-FFF2-40B4-BE49-F238E27FC236}">
                <a16:creationId xmlns:a16="http://schemas.microsoft.com/office/drawing/2014/main" xmlns="" id="{887BE5C2-AF7D-4125-A9FB-C1BBF250507F}"/>
              </a:ext>
            </a:extLst>
          </p:cNvPr>
          <p:cNvSpPr>
            <a:spLocks noGrp="1"/>
          </p:cNvSpPr>
          <p:nvPr>
            <p:ph type="sldNum" sz="quarter" idx="12"/>
          </p:nvPr>
        </p:nvSpPr>
        <p:spPr/>
        <p:txBody>
          <a:bodyPr/>
          <a:lstStyle/>
          <a:p>
            <a:fld id="{2CCFF5F7-111E-4F9E-BF39-BEB89AD0CD0D}" type="slidenum">
              <a:rPr lang="it-IT" smtClean="0"/>
              <a:pPr/>
              <a:t>‹N›</a:t>
            </a:fld>
            <a:endParaRPr lang="it-IT"/>
          </a:p>
        </p:txBody>
      </p:sp>
    </p:spTree>
    <p:extLst>
      <p:ext uri="{BB962C8B-B14F-4D97-AF65-F5344CB8AC3E}">
        <p14:creationId xmlns:p14="http://schemas.microsoft.com/office/powerpoint/2010/main" xmlns="" val="17716782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CBEEEBA-26B6-44C7-A31D-32E2386B85A1}"/>
              </a:ext>
            </a:extLst>
          </p:cNvPr>
          <p:cNvSpPr>
            <a:spLocks noGrp="1"/>
          </p:cNvSpPr>
          <p:nvPr>
            <p:ph type="title"/>
          </p:nvPr>
        </p:nvSpPr>
        <p:spPr>
          <a:xfrm>
            <a:off x="839788" y="365125"/>
            <a:ext cx="10515600" cy="1325563"/>
          </a:xfrm>
        </p:spPr>
        <p:txBody>
          <a:bodyPr/>
          <a:lstStyle/>
          <a:p>
            <a:r>
              <a:rPr lang="en-US"/>
              <a:t>Click to edit Master title style</a:t>
            </a:r>
            <a:endParaRPr lang="it-IT"/>
          </a:p>
        </p:txBody>
      </p:sp>
      <p:sp>
        <p:nvSpPr>
          <p:cNvPr id="3" name="Text Placeholder 2">
            <a:extLst>
              <a:ext uri="{FF2B5EF4-FFF2-40B4-BE49-F238E27FC236}">
                <a16:creationId xmlns:a16="http://schemas.microsoft.com/office/drawing/2014/main" xmlns="" id="{AF43212D-2FFB-4285-ACAA-E7611FCF64E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D9603C80-76F9-4898-A860-3761445A3CB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5" name="Text Placeholder 4">
            <a:extLst>
              <a:ext uri="{FF2B5EF4-FFF2-40B4-BE49-F238E27FC236}">
                <a16:creationId xmlns:a16="http://schemas.microsoft.com/office/drawing/2014/main" xmlns="" id="{93E9C9FB-7ED5-45CF-931D-C52921A6370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B84637D1-E1F8-425D-B618-6A7B7EDB891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7" name="Date Placeholder 6">
            <a:extLst>
              <a:ext uri="{FF2B5EF4-FFF2-40B4-BE49-F238E27FC236}">
                <a16:creationId xmlns:a16="http://schemas.microsoft.com/office/drawing/2014/main" xmlns="" id="{06330655-5C85-4C6D-B696-96E6FECEA783}"/>
              </a:ext>
            </a:extLst>
          </p:cNvPr>
          <p:cNvSpPr>
            <a:spLocks noGrp="1"/>
          </p:cNvSpPr>
          <p:nvPr>
            <p:ph type="dt" sz="half" idx="10"/>
          </p:nvPr>
        </p:nvSpPr>
        <p:spPr/>
        <p:txBody>
          <a:bodyPr/>
          <a:lstStyle/>
          <a:p>
            <a:fld id="{28E7F674-603F-41F3-934F-DEBA0B6F74B4}" type="datetimeFigureOut">
              <a:rPr lang="it-IT" smtClean="0"/>
              <a:pPr/>
              <a:t>27/03/2021</a:t>
            </a:fld>
            <a:endParaRPr lang="it-IT"/>
          </a:p>
        </p:txBody>
      </p:sp>
      <p:sp>
        <p:nvSpPr>
          <p:cNvPr id="8" name="Footer Placeholder 7">
            <a:extLst>
              <a:ext uri="{FF2B5EF4-FFF2-40B4-BE49-F238E27FC236}">
                <a16:creationId xmlns:a16="http://schemas.microsoft.com/office/drawing/2014/main" xmlns="" id="{33124F5F-0C5F-422B-A40E-8FDDCE4AFD05}"/>
              </a:ext>
            </a:extLst>
          </p:cNvPr>
          <p:cNvSpPr>
            <a:spLocks noGrp="1"/>
          </p:cNvSpPr>
          <p:nvPr>
            <p:ph type="ftr" sz="quarter" idx="11"/>
          </p:nvPr>
        </p:nvSpPr>
        <p:spPr/>
        <p:txBody>
          <a:bodyPr/>
          <a:lstStyle/>
          <a:p>
            <a:endParaRPr lang="it-IT"/>
          </a:p>
        </p:txBody>
      </p:sp>
      <p:sp>
        <p:nvSpPr>
          <p:cNvPr id="9" name="Slide Number Placeholder 8">
            <a:extLst>
              <a:ext uri="{FF2B5EF4-FFF2-40B4-BE49-F238E27FC236}">
                <a16:creationId xmlns:a16="http://schemas.microsoft.com/office/drawing/2014/main" xmlns="" id="{42F1CF9D-9697-4A41-9684-FD20BB429FEC}"/>
              </a:ext>
            </a:extLst>
          </p:cNvPr>
          <p:cNvSpPr>
            <a:spLocks noGrp="1"/>
          </p:cNvSpPr>
          <p:nvPr>
            <p:ph type="sldNum" sz="quarter" idx="12"/>
          </p:nvPr>
        </p:nvSpPr>
        <p:spPr/>
        <p:txBody>
          <a:bodyPr/>
          <a:lstStyle/>
          <a:p>
            <a:fld id="{2CCFF5F7-111E-4F9E-BF39-BEB89AD0CD0D}" type="slidenum">
              <a:rPr lang="it-IT" smtClean="0"/>
              <a:pPr/>
              <a:t>‹N›</a:t>
            </a:fld>
            <a:endParaRPr lang="it-IT"/>
          </a:p>
        </p:txBody>
      </p:sp>
    </p:spTree>
    <p:extLst>
      <p:ext uri="{BB962C8B-B14F-4D97-AF65-F5344CB8AC3E}">
        <p14:creationId xmlns:p14="http://schemas.microsoft.com/office/powerpoint/2010/main" xmlns="" val="19809230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FCA76D1-A85B-4F77-A864-C81D19DAA560}"/>
              </a:ext>
            </a:extLst>
          </p:cNvPr>
          <p:cNvSpPr>
            <a:spLocks noGrp="1"/>
          </p:cNvSpPr>
          <p:nvPr>
            <p:ph type="title"/>
          </p:nvPr>
        </p:nvSpPr>
        <p:spPr/>
        <p:txBody>
          <a:bodyPr/>
          <a:lstStyle/>
          <a:p>
            <a:r>
              <a:rPr lang="en-US"/>
              <a:t>Click to edit Master title style</a:t>
            </a:r>
            <a:endParaRPr lang="it-IT"/>
          </a:p>
        </p:txBody>
      </p:sp>
      <p:sp>
        <p:nvSpPr>
          <p:cNvPr id="3" name="Date Placeholder 2">
            <a:extLst>
              <a:ext uri="{FF2B5EF4-FFF2-40B4-BE49-F238E27FC236}">
                <a16:creationId xmlns:a16="http://schemas.microsoft.com/office/drawing/2014/main" xmlns="" id="{1B347899-03F5-4BE6-A736-671DA7114A93}"/>
              </a:ext>
            </a:extLst>
          </p:cNvPr>
          <p:cNvSpPr>
            <a:spLocks noGrp="1"/>
          </p:cNvSpPr>
          <p:nvPr>
            <p:ph type="dt" sz="half" idx="10"/>
          </p:nvPr>
        </p:nvSpPr>
        <p:spPr/>
        <p:txBody>
          <a:bodyPr/>
          <a:lstStyle/>
          <a:p>
            <a:fld id="{28E7F674-603F-41F3-934F-DEBA0B6F74B4}" type="datetimeFigureOut">
              <a:rPr lang="it-IT" smtClean="0"/>
              <a:pPr/>
              <a:t>27/03/2021</a:t>
            </a:fld>
            <a:endParaRPr lang="it-IT"/>
          </a:p>
        </p:txBody>
      </p:sp>
      <p:sp>
        <p:nvSpPr>
          <p:cNvPr id="4" name="Footer Placeholder 3">
            <a:extLst>
              <a:ext uri="{FF2B5EF4-FFF2-40B4-BE49-F238E27FC236}">
                <a16:creationId xmlns:a16="http://schemas.microsoft.com/office/drawing/2014/main" xmlns="" id="{B8283762-7FBD-48EC-B73F-773D70DBF2DD}"/>
              </a:ext>
            </a:extLst>
          </p:cNvPr>
          <p:cNvSpPr>
            <a:spLocks noGrp="1"/>
          </p:cNvSpPr>
          <p:nvPr>
            <p:ph type="ftr" sz="quarter" idx="11"/>
          </p:nvPr>
        </p:nvSpPr>
        <p:spPr/>
        <p:txBody>
          <a:bodyPr/>
          <a:lstStyle/>
          <a:p>
            <a:endParaRPr lang="it-IT"/>
          </a:p>
        </p:txBody>
      </p:sp>
      <p:sp>
        <p:nvSpPr>
          <p:cNvPr id="5" name="Slide Number Placeholder 4">
            <a:extLst>
              <a:ext uri="{FF2B5EF4-FFF2-40B4-BE49-F238E27FC236}">
                <a16:creationId xmlns:a16="http://schemas.microsoft.com/office/drawing/2014/main" xmlns="" id="{D102E592-4B71-4500-B008-0CC03293E1B8}"/>
              </a:ext>
            </a:extLst>
          </p:cNvPr>
          <p:cNvSpPr>
            <a:spLocks noGrp="1"/>
          </p:cNvSpPr>
          <p:nvPr>
            <p:ph type="sldNum" sz="quarter" idx="12"/>
          </p:nvPr>
        </p:nvSpPr>
        <p:spPr/>
        <p:txBody>
          <a:bodyPr/>
          <a:lstStyle/>
          <a:p>
            <a:fld id="{2CCFF5F7-111E-4F9E-BF39-BEB89AD0CD0D}" type="slidenum">
              <a:rPr lang="it-IT" smtClean="0"/>
              <a:pPr/>
              <a:t>‹N›</a:t>
            </a:fld>
            <a:endParaRPr lang="it-IT"/>
          </a:p>
        </p:txBody>
      </p:sp>
    </p:spTree>
    <p:extLst>
      <p:ext uri="{BB962C8B-B14F-4D97-AF65-F5344CB8AC3E}">
        <p14:creationId xmlns:p14="http://schemas.microsoft.com/office/powerpoint/2010/main" xmlns="" val="5396353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553C9BDE-B6BA-4DA6-AD8D-38EAAAB053BB}"/>
              </a:ext>
            </a:extLst>
          </p:cNvPr>
          <p:cNvSpPr>
            <a:spLocks noGrp="1"/>
          </p:cNvSpPr>
          <p:nvPr>
            <p:ph type="dt" sz="half" idx="10"/>
          </p:nvPr>
        </p:nvSpPr>
        <p:spPr/>
        <p:txBody>
          <a:bodyPr/>
          <a:lstStyle/>
          <a:p>
            <a:fld id="{28E7F674-603F-41F3-934F-DEBA0B6F74B4}" type="datetimeFigureOut">
              <a:rPr lang="it-IT" smtClean="0"/>
              <a:pPr/>
              <a:t>27/03/2021</a:t>
            </a:fld>
            <a:endParaRPr lang="it-IT"/>
          </a:p>
        </p:txBody>
      </p:sp>
      <p:sp>
        <p:nvSpPr>
          <p:cNvPr id="3" name="Footer Placeholder 2">
            <a:extLst>
              <a:ext uri="{FF2B5EF4-FFF2-40B4-BE49-F238E27FC236}">
                <a16:creationId xmlns:a16="http://schemas.microsoft.com/office/drawing/2014/main" xmlns="" id="{D470C4ED-6C1E-4932-824A-8F1BEB77379E}"/>
              </a:ext>
            </a:extLst>
          </p:cNvPr>
          <p:cNvSpPr>
            <a:spLocks noGrp="1"/>
          </p:cNvSpPr>
          <p:nvPr>
            <p:ph type="ftr" sz="quarter" idx="11"/>
          </p:nvPr>
        </p:nvSpPr>
        <p:spPr/>
        <p:txBody>
          <a:bodyPr/>
          <a:lstStyle/>
          <a:p>
            <a:endParaRPr lang="it-IT"/>
          </a:p>
        </p:txBody>
      </p:sp>
      <p:sp>
        <p:nvSpPr>
          <p:cNvPr id="4" name="Slide Number Placeholder 3">
            <a:extLst>
              <a:ext uri="{FF2B5EF4-FFF2-40B4-BE49-F238E27FC236}">
                <a16:creationId xmlns:a16="http://schemas.microsoft.com/office/drawing/2014/main" xmlns="" id="{8BB45D4A-67B6-484F-B900-C59615639A41}"/>
              </a:ext>
            </a:extLst>
          </p:cNvPr>
          <p:cNvSpPr>
            <a:spLocks noGrp="1"/>
          </p:cNvSpPr>
          <p:nvPr>
            <p:ph type="sldNum" sz="quarter" idx="12"/>
          </p:nvPr>
        </p:nvSpPr>
        <p:spPr/>
        <p:txBody>
          <a:bodyPr/>
          <a:lstStyle/>
          <a:p>
            <a:fld id="{2CCFF5F7-111E-4F9E-BF39-BEB89AD0CD0D}" type="slidenum">
              <a:rPr lang="it-IT" smtClean="0"/>
              <a:pPr/>
              <a:t>‹N›</a:t>
            </a:fld>
            <a:endParaRPr lang="it-IT"/>
          </a:p>
        </p:txBody>
      </p:sp>
    </p:spTree>
    <p:extLst>
      <p:ext uri="{BB962C8B-B14F-4D97-AF65-F5344CB8AC3E}">
        <p14:creationId xmlns:p14="http://schemas.microsoft.com/office/powerpoint/2010/main" xmlns="" val="2180024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43AEB7B-9E48-4E0C-87F8-609B1DF3055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t-IT"/>
          </a:p>
        </p:txBody>
      </p:sp>
      <p:sp>
        <p:nvSpPr>
          <p:cNvPr id="3" name="Content Placeholder 2">
            <a:extLst>
              <a:ext uri="{FF2B5EF4-FFF2-40B4-BE49-F238E27FC236}">
                <a16:creationId xmlns:a16="http://schemas.microsoft.com/office/drawing/2014/main" xmlns="" id="{2BD64388-674C-41C8-94D1-6BBDCF16FB0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Text Placeholder 3">
            <a:extLst>
              <a:ext uri="{FF2B5EF4-FFF2-40B4-BE49-F238E27FC236}">
                <a16:creationId xmlns:a16="http://schemas.microsoft.com/office/drawing/2014/main" xmlns="" id="{7D2590E6-FC63-4989-8B3A-F9CBA211403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A6D144E2-64FC-4425-A927-B4AD73976272}"/>
              </a:ext>
            </a:extLst>
          </p:cNvPr>
          <p:cNvSpPr>
            <a:spLocks noGrp="1"/>
          </p:cNvSpPr>
          <p:nvPr>
            <p:ph type="dt" sz="half" idx="10"/>
          </p:nvPr>
        </p:nvSpPr>
        <p:spPr/>
        <p:txBody>
          <a:bodyPr/>
          <a:lstStyle/>
          <a:p>
            <a:fld id="{28E7F674-603F-41F3-934F-DEBA0B6F74B4}" type="datetimeFigureOut">
              <a:rPr lang="it-IT" smtClean="0"/>
              <a:pPr/>
              <a:t>27/03/2021</a:t>
            </a:fld>
            <a:endParaRPr lang="it-IT"/>
          </a:p>
        </p:txBody>
      </p:sp>
      <p:sp>
        <p:nvSpPr>
          <p:cNvPr id="6" name="Footer Placeholder 5">
            <a:extLst>
              <a:ext uri="{FF2B5EF4-FFF2-40B4-BE49-F238E27FC236}">
                <a16:creationId xmlns:a16="http://schemas.microsoft.com/office/drawing/2014/main" xmlns="" id="{CF618395-9078-497E-BE1C-3289A42B805F}"/>
              </a:ext>
            </a:extLst>
          </p:cNvPr>
          <p:cNvSpPr>
            <a:spLocks noGrp="1"/>
          </p:cNvSpPr>
          <p:nvPr>
            <p:ph type="ftr" sz="quarter" idx="11"/>
          </p:nvPr>
        </p:nvSpPr>
        <p:spPr/>
        <p:txBody>
          <a:bodyPr/>
          <a:lstStyle/>
          <a:p>
            <a:endParaRPr lang="it-IT"/>
          </a:p>
        </p:txBody>
      </p:sp>
      <p:sp>
        <p:nvSpPr>
          <p:cNvPr id="7" name="Slide Number Placeholder 6">
            <a:extLst>
              <a:ext uri="{FF2B5EF4-FFF2-40B4-BE49-F238E27FC236}">
                <a16:creationId xmlns:a16="http://schemas.microsoft.com/office/drawing/2014/main" xmlns="" id="{F61D42C3-B537-4D57-A6F3-9A69128E5C91}"/>
              </a:ext>
            </a:extLst>
          </p:cNvPr>
          <p:cNvSpPr>
            <a:spLocks noGrp="1"/>
          </p:cNvSpPr>
          <p:nvPr>
            <p:ph type="sldNum" sz="quarter" idx="12"/>
          </p:nvPr>
        </p:nvSpPr>
        <p:spPr/>
        <p:txBody>
          <a:bodyPr/>
          <a:lstStyle/>
          <a:p>
            <a:fld id="{2CCFF5F7-111E-4F9E-BF39-BEB89AD0CD0D}" type="slidenum">
              <a:rPr lang="it-IT" smtClean="0"/>
              <a:pPr/>
              <a:t>‹N›</a:t>
            </a:fld>
            <a:endParaRPr lang="it-IT"/>
          </a:p>
        </p:txBody>
      </p:sp>
    </p:spTree>
    <p:extLst>
      <p:ext uri="{BB962C8B-B14F-4D97-AF65-F5344CB8AC3E}">
        <p14:creationId xmlns:p14="http://schemas.microsoft.com/office/powerpoint/2010/main" xmlns="" val="42470162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5977397-22AE-44D1-B842-5E5525A30BA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it-IT"/>
          </a:p>
        </p:txBody>
      </p:sp>
      <p:sp>
        <p:nvSpPr>
          <p:cNvPr id="3" name="Picture Placeholder 2">
            <a:extLst>
              <a:ext uri="{FF2B5EF4-FFF2-40B4-BE49-F238E27FC236}">
                <a16:creationId xmlns:a16="http://schemas.microsoft.com/office/drawing/2014/main" xmlns="" id="{842E34A7-4EEB-4CC1-83AE-2F429388812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it-IT"/>
          </a:p>
        </p:txBody>
      </p:sp>
      <p:sp>
        <p:nvSpPr>
          <p:cNvPr id="4" name="Text Placeholder 3">
            <a:extLst>
              <a:ext uri="{FF2B5EF4-FFF2-40B4-BE49-F238E27FC236}">
                <a16:creationId xmlns:a16="http://schemas.microsoft.com/office/drawing/2014/main" xmlns="" id="{CF2988CE-C1CE-43DA-82F1-A868BFE505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5F96764E-E46A-49C3-AECF-A08B2B969287}"/>
              </a:ext>
            </a:extLst>
          </p:cNvPr>
          <p:cNvSpPr>
            <a:spLocks noGrp="1"/>
          </p:cNvSpPr>
          <p:nvPr>
            <p:ph type="dt" sz="half" idx="10"/>
          </p:nvPr>
        </p:nvSpPr>
        <p:spPr/>
        <p:txBody>
          <a:bodyPr/>
          <a:lstStyle/>
          <a:p>
            <a:fld id="{28E7F674-603F-41F3-934F-DEBA0B6F74B4}" type="datetimeFigureOut">
              <a:rPr lang="it-IT" smtClean="0"/>
              <a:pPr/>
              <a:t>27/03/2021</a:t>
            </a:fld>
            <a:endParaRPr lang="it-IT"/>
          </a:p>
        </p:txBody>
      </p:sp>
      <p:sp>
        <p:nvSpPr>
          <p:cNvPr id="6" name="Footer Placeholder 5">
            <a:extLst>
              <a:ext uri="{FF2B5EF4-FFF2-40B4-BE49-F238E27FC236}">
                <a16:creationId xmlns:a16="http://schemas.microsoft.com/office/drawing/2014/main" xmlns="" id="{D441C465-3F70-466A-8828-46E2C92C6243}"/>
              </a:ext>
            </a:extLst>
          </p:cNvPr>
          <p:cNvSpPr>
            <a:spLocks noGrp="1"/>
          </p:cNvSpPr>
          <p:nvPr>
            <p:ph type="ftr" sz="quarter" idx="11"/>
          </p:nvPr>
        </p:nvSpPr>
        <p:spPr/>
        <p:txBody>
          <a:bodyPr/>
          <a:lstStyle/>
          <a:p>
            <a:endParaRPr lang="it-IT"/>
          </a:p>
        </p:txBody>
      </p:sp>
      <p:sp>
        <p:nvSpPr>
          <p:cNvPr id="7" name="Slide Number Placeholder 6">
            <a:extLst>
              <a:ext uri="{FF2B5EF4-FFF2-40B4-BE49-F238E27FC236}">
                <a16:creationId xmlns:a16="http://schemas.microsoft.com/office/drawing/2014/main" xmlns="" id="{251DD0EE-6868-484B-BECC-C280FAEBC6E9}"/>
              </a:ext>
            </a:extLst>
          </p:cNvPr>
          <p:cNvSpPr>
            <a:spLocks noGrp="1"/>
          </p:cNvSpPr>
          <p:nvPr>
            <p:ph type="sldNum" sz="quarter" idx="12"/>
          </p:nvPr>
        </p:nvSpPr>
        <p:spPr/>
        <p:txBody>
          <a:bodyPr/>
          <a:lstStyle/>
          <a:p>
            <a:fld id="{2CCFF5F7-111E-4F9E-BF39-BEB89AD0CD0D}" type="slidenum">
              <a:rPr lang="it-IT" smtClean="0"/>
              <a:pPr/>
              <a:t>‹N›</a:t>
            </a:fld>
            <a:endParaRPr lang="it-IT"/>
          </a:p>
        </p:txBody>
      </p:sp>
    </p:spTree>
    <p:extLst>
      <p:ext uri="{BB962C8B-B14F-4D97-AF65-F5344CB8AC3E}">
        <p14:creationId xmlns:p14="http://schemas.microsoft.com/office/powerpoint/2010/main" xmlns="" val="10173810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50244619-388C-47AA-8A43-88C7430B55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it-IT"/>
          </a:p>
        </p:txBody>
      </p:sp>
      <p:sp>
        <p:nvSpPr>
          <p:cNvPr id="3" name="Text Placeholder 2">
            <a:extLst>
              <a:ext uri="{FF2B5EF4-FFF2-40B4-BE49-F238E27FC236}">
                <a16:creationId xmlns:a16="http://schemas.microsoft.com/office/drawing/2014/main" xmlns="" id="{6B50E9E5-845A-474E-967E-3D423E6A049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it-IT"/>
          </a:p>
        </p:txBody>
      </p:sp>
      <p:sp>
        <p:nvSpPr>
          <p:cNvPr id="4" name="Date Placeholder 3">
            <a:extLst>
              <a:ext uri="{FF2B5EF4-FFF2-40B4-BE49-F238E27FC236}">
                <a16:creationId xmlns:a16="http://schemas.microsoft.com/office/drawing/2014/main" xmlns="" id="{FAA34ABA-6B0A-4E7B-A298-17B799B3B1B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E7F674-603F-41F3-934F-DEBA0B6F74B4}" type="datetimeFigureOut">
              <a:rPr lang="it-IT" smtClean="0"/>
              <a:pPr/>
              <a:t>27/03/2021</a:t>
            </a:fld>
            <a:endParaRPr lang="it-IT"/>
          </a:p>
        </p:txBody>
      </p:sp>
      <p:sp>
        <p:nvSpPr>
          <p:cNvPr id="5" name="Footer Placeholder 4">
            <a:extLst>
              <a:ext uri="{FF2B5EF4-FFF2-40B4-BE49-F238E27FC236}">
                <a16:creationId xmlns:a16="http://schemas.microsoft.com/office/drawing/2014/main" xmlns="" id="{BE3CF208-56E9-490E-8E28-15E8CA40C1B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it-IT"/>
          </a:p>
        </p:txBody>
      </p:sp>
      <p:sp>
        <p:nvSpPr>
          <p:cNvPr id="6" name="Slide Number Placeholder 5">
            <a:extLst>
              <a:ext uri="{FF2B5EF4-FFF2-40B4-BE49-F238E27FC236}">
                <a16:creationId xmlns:a16="http://schemas.microsoft.com/office/drawing/2014/main" xmlns="" id="{05352B29-E22E-4872-82B4-110C678E067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CCFF5F7-111E-4F9E-BF39-BEB89AD0CD0D}" type="slidenum">
              <a:rPr lang="it-IT" smtClean="0"/>
              <a:pPr/>
              <a:t>‹N›</a:t>
            </a:fld>
            <a:endParaRPr lang="it-IT"/>
          </a:p>
        </p:txBody>
      </p:sp>
    </p:spTree>
    <p:extLst>
      <p:ext uri="{BB962C8B-B14F-4D97-AF65-F5344CB8AC3E}">
        <p14:creationId xmlns:p14="http://schemas.microsoft.com/office/powerpoint/2010/main" xmlns="" val="40932889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577D6B2E-37A3-429E-A37C-F30ED648728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xmlns="" id="{5CEAD642-85CF-4750-8432-7C80C901F00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11723" y="-1"/>
            <a:ext cx="12225953" cy="6868071"/>
          </a:xfrm>
          <a:prstGeom prst="rect">
            <a:avLst/>
          </a:prstGeom>
          <a:gradFill>
            <a:gsLst>
              <a:gs pos="0">
                <a:srgbClr val="000000"/>
              </a:gs>
              <a:gs pos="100000">
                <a:schemeClr val="accent1">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FA33EEAE-15D5-4119-8C1E-89D943F911E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flipH="1">
            <a:off x="441959" y="-3"/>
            <a:ext cx="11772269" cy="6868074"/>
          </a:xfrm>
          <a:prstGeom prst="rect">
            <a:avLst/>
          </a:prstGeom>
          <a:gradFill>
            <a:gsLst>
              <a:gs pos="21000">
                <a:schemeClr val="accent1">
                  <a:lumMod val="50000"/>
                  <a:alpha val="83000"/>
                </a:schemeClr>
              </a:gs>
              <a:gs pos="100000">
                <a:schemeClr val="accent1">
                  <a:alpha val="0"/>
                </a:schemeClr>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730D8B3B-9B80-4025-B934-26DC7D7CD23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10800000">
            <a:off x="-15200" y="0"/>
            <a:ext cx="3623374" cy="6868072"/>
          </a:xfrm>
          <a:prstGeom prst="rect">
            <a:avLst/>
          </a:prstGeom>
          <a:gradFill>
            <a:gsLst>
              <a:gs pos="0">
                <a:schemeClr val="accent1">
                  <a:lumMod val="75000"/>
                  <a:alpha val="0"/>
                </a:schemeClr>
              </a:gs>
              <a:gs pos="99000">
                <a:srgbClr val="000000">
                  <a:alpha val="41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1064D5D5-227B-4F66-9AEA-46F570E793BD}"/>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15875" y="-3"/>
            <a:ext cx="12233581" cy="6868076"/>
          </a:xfrm>
          <a:prstGeom prst="rect">
            <a:avLst/>
          </a:prstGeom>
          <a:gradFill>
            <a:gsLst>
              <a:gs pos="3000">
                <a:schemeClr val="accent1">
                  <a:lumMod val="75000"/>
                  <a:alpha val="0"/>
                </a:schemeClr>
              </a:gs>
              <a:gs pos="100000">
                <a:srgbClr val="000000">
                  <a:alpha val="73000"/>
                </a:srgbClr>
              </a:gs>
            </a:gsLst>
            <a:lin ang="17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xmlns="" id="{646B67A4-D328-4747-A82B-65E84FA46368}"/>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4484334" y="-861824"/>
            <a:ext cx="6861931" cy="8597859"/>
          </a:xfrm>
          <a:prstGeom prst="rect">
            <a:avLst/>
          </a:prstGeom>
          <a:gradFill>
            <a:gsLst>
              <a:gs pos="3000">
                <a:schemeClr val="accent1">
                  <a:lumMod val="75000"/>
                  <a:alpha val="0"/>
                </a:schemeClr>
              </a:gs>
              <a:gs pos="100000">
                <a:srgbClr val="000000">
                  <a:alpha val="27000"/>
                </a:srgbClr>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xmlns="" id="{B5A1B09C-1565-46F8-B70F-621C5EB48A09}"/>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993193">
            <a:off x="1186972" y="1089049"/>
            <a:ext cx="4967533" cy="4988390"/>
          </a:xfrm>
          <a:prstGeom prst="ellipse">
            <a:avLst/>
          </a:prstGeom>
          <a:gradFill>
            <a:gsLst>
              <a:gs pos="0">
                <a:schemeClr val="accent1">
                  <a:alpha val="26000"/>
                </a:schemeClr>
              </a:gs>
              <a:gs pos="85000">
                <a:schemeClr val="accent1">
                  <a:lumMod val="60000"/>
                  <a:lumOff val="40000"/>
                  <a:alpha val="0"/>
                </a:schemeClr>
              </a:gs>
            </a:gsLst>
            <a:lin ang="14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xmlns="" id="{5BF15E7B-CE22-43FE-848B-7E96012B82AE}"/>
              </a:ext>
            </a:extLst>
          </p:cNvPr>
          <p:cNvSpPr>
            <a:spLocks noGrp="1"/>
          </p:cNvSpPr>
          <p:nvPr>
            <p:ph type="ctrTitle"/>
          </p:nvPr>
        </p:nvSpPr>
        <p:spPr>
          <a:xfrm>
            <a:off x="4162567" y="818984"/>
            <a:ext cx="6714699" cy="3178689"/>
          </a:xfrm>
        </p:spPr>
        <p:txBody>
          <a:bodyPr>
            <a:normAutofit/>
          </a:bodyPr>
          <a:lstStyle/>
          <a:p>
            <a:pPr algn="l"/>
            <a:r>
              <a:rPr lang="it-IT" sz="4800" dirty="0">
                <a:solidFill>
                  <a:srgbClr val="FFFFFF"/>
                </a:solidFill>
              </a:rPr>
              <a:t>MHW1</a:t>
            </a:r>
          </a:p>
        </p:txBody>
      </p:sp>
      <p:sp>
        <p:nvSpPr>
          <p:cNvPr id="22" name="Rectangle 21">
            <a:extLst>
              <a:ext uri="{FF2B5EF4-FFF2-40B4-BE49-F238E27FC236}">
                <a16:creationId xmlns:a16="http://schemas.microsoft.com/office/drawing/2014/main" xmlns="" id="{8C516CC8-80AC-446C-A56E-9F54B7210402}"/>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flipH="1">
            <a:off x="-3" y="4490110"/>
            <a:ext cx="12217710" cy="2377962"/>
          </a:xfrm>
          <a:prstGeom prst="rect">
            <a:avLst/>
          </a:prstGeom>
          <a:gradFill>
            <a:gsLst>
              <a:gs pos="0">
                <a:schemeClr val="accent1">
                  <a:lumMod val="75000"/>
                  <a:alpha val="50000"/>
                </a:schemeClr>
              </a:gs>
              <a:gs pos="99000">
                <a:srgbClr val="000000">
                  <a:alpha val="34000"/>
                </a:srgb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xmlns="" id="{9290D403-F4A2-48A1-9DCD-D7908A44BB4D}"/>
              </a:ext>
            </a:extLst>
          </p:cNvPr>
          <p:cNvSpPr>
            <a:spLocks noGrp="1"/>
          </p:cNvSpPr>
          <p:nvPr>
            <p:ph type="subTitle" idx="1"/>
          </p:nvPr>
        </p:nvSpPr>
        <p:spPr>
          <a:xfrm>
            <a:off x="4285397" y="4960961"/>
            <a:ext cx="7055893" cy="1078054"/>
          </a:xfrm>
        </p:spPr>
        <p:txBody>
          <a:bodyPr>
            <a:normAutofit fontScale="92500" lnSpcReduction="20000"/>
          </a:bodyPr>
          <a:lstStyle/>
          <a:p>
            <a:pPr algn="l"/>
            <a:r>
              <a:rPr lang="it-IT" dirty="0" smtClean="0">
                <a:solidFill>
                  <a:srgbClr val="FFFFFF"/>
                </a:solidFill>
              </a:rPr>
              <a:t>Luigi Milazzo</a:t>
            </a:r>
          </a:p>
          <a:p>
            <a:pPr algn="l"/>
            <a:r>
              <a:rPr lang="it-IT" dirty="0" smtClean="0">
                <a:solidFill>
                  <a:srgbClr val="FFFFFF"/>
                </a:solidFill>
              </a:rPr>
              <a:t>O46002005</a:t>
            </a:r>
          </a:p>
          <a:p>
            <a:pPr algn="l"/>
            <a:r>
              <a:rPr lang="it-IT" dirty="0" smtClean="0">
                <a:solidFill>
                  <a:srgbClr val="FFFFFF"/>
                </a:solidFill>
              </a:rPr>
              <a:t>27-03-2021</a:t>
            </a:r>
            <a:endParaRPr lang="it-IT" dirty="0">
              <a:solidFill>
                <a:srgbClr val="FFFFFF"/>
              </a:solidFill>
            </a:endParaRPr>
          </a:p>
        </p:txBody>
      </p:sp>
    </p:spTree>
    <p:extLst>
      <p:ext uri="{BB962C8B-B14F-4D97-AF65-F5344CB8AC3E}">
        <p14:creationId xmlns:p14="http://schemas.microsoft.com/office/powerpoint/2010/main" xmlns="" val="2474004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iterate>
                                    <p:tmPct val="10000"/>
                                  </p:iterate>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7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iterate>
                                    <p:tmPct val="10000"/>
                                  </p:iterate>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700"/>
                                        <p:tgtEl>
                                          <p:spTgt spid="3">
                                            <p:txEl>
                                              <p:pRg st="2" end="2"/>
                                            </p:txEl>
                                          </p:spTgt>
                                        </p:tgtEl>
                                      </p:cBhvr>
                                    </p:animEffect>
                                  </p:childTnLst>
                                </p:cTn>
                              </p:par>
                              <p:par>
                                <p:cTn id="18" presetID="10" presetClass="entr" presetSubtype="0" fill="hold" grpId="0" nodeType="withEffect">
                                  <p:stCondLst>
                                    <p:cond delay="500"/>
                                  </p:stCondLst>
                                  <p:iterate>
                                    <p:tmPct val="10000"/>
                                  </p:iterate>
                                  <p:childTnLst>
                                    <p:set>
                                      <p:cBhvr>
                                        <p:cTn id="19" dur="1" fill="hold">
                                          <p:stCondLst>
                                            <p:cond delay="0"/>
                                          </p:stCondLst>
                                        </p:cTn>
                                        <p:tgtEl>
                                          <p:spTgt spid="2"/>
                                        </p:tgtEl>
                                        <p:attrNameLst>
                                          <p:attrName>style.visibility</p:attrName>
                                        </p:attrNameLst>
                                      </p:cBhvr>
                                      <p:to>
                                        <p:strVal val="visible"/>
                                      </p:to>
                                    </p:set>
                                    <p:animEffect transition="in" filter="fade">
                                      <p:cBhvr>
                                        <p:cTn id="2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CasellaDiTesto 14"/>
          <p:cNvSpPr txBox="1"/>
          <p:nvPr/>
        </p:nvSpPr>
        <p:spPr>
          <a:xfrm>
            <a:off x="431073" y="274320"/>
            <a:ext cx="4820195" cy="6340197"/>
          </a:xfrm>
          <a:prstGeom prst="rect">
            <a:avLst/>
          </a:prstGeom>
          <a:noFill/>
        </p:spPr>
        <p:txBody>
          <a:bodyPr wrap="square" rtlCol="0">
            <a:spAutoFit/>
          </a:bodyPr>
          <a:lstStyle/>
          <a:p>
            <a:r>
              <a:rPr lang="it-IT" sz="1400" dirty="0" smtClean="0"/>
              <a:t>&lt;</a:t>
            </a:r>
            <a:r>
              <a:rPr lang="it-IT" sz="1400" dirty="0" err="1" smtClean="0"/>
              <a:t>section</a:t>
            </a:r>
            <a:r>
              <a:rPr lang="it-IT" sz="1400" dirty="0" smtClean="0"/>
              <a:t>&gt;</a:t>
            </a:r>
          </a:p>
          <a:p>
            <a:r>
              <a:rPr lang="it-IT" sz="1400" dirty="0" smtClean="0"/>
              <a:t>     &lt;</a:t>
            </a:r>
            <a:r>
              <a:rPr lang="it-IT" sz="1400" dirty="0" err="1" smtClean="0"/>
              <a:t>div</a:t>
            </a:r>
            <a:r>
              <a:rPr lang="it-IT" sz="1400" dirty="0" smtClean="0"/>
              <a:t> </a:t>
            </a:r>
            <a:r>
              <a:rPr lang="it-IT" sz="1400" dirty="0" err="1" smtClean="0"/>
              <a:t>class=</a:t>
            </a:r>
            <a:r>
              <a:rPr lang="it-IT" sz="1400" dirty="0" smtClean="0"/>
              <a:t>"n"&gt; 2 &lt;/</a:t>
            </a:r>
            <a:r>
              <a:rPr lang="it-IT" sz="1400" dirty="0" err="1" smtClean="0"/>
              <a:t>div</a:t>
            </a:r>
            <a:r>
              <a:rPr lang="it-IT" sz="1400" dirty="0" smtClean="0"/>
              <a:t>&gt;</a:t>
            </a:r>
          </a:p>
          <a:p>
            <a:r>
              <a:rPr lang="it-IT" sz="1400" dirty="0" smtClean="0"/>
              <a:t>     &lt;</a:t>
            </a:r>
            <a:r>
              <a:rPr lang="it-IT" sz="1400" dirty="0" err="1" smtClean="0"/>
              <a:t>div</a:t>
            </a:r>
            <a:r>
              <a:rPr lang="it-IT" sz="1400" dirty="0" smtClean="0"/>
              <a:t> </a:t>
            </a:r>
            <a:r>
              <a:rPr lang="it-IT" sz="1400" dirty="0" err="1" smtClean="0"/>
              <a:t>class=</a:t>
            </a:r>
            <a:r>
              <a:rPr lang="it-IT" sz="1400" dirty="0" smtClean="0"/>
              <a:t>"descrizione"&gt;</a:t>
            </a:r>
          </a:p>
          <a:p>
            <a:r>
              <a:rPr lang="it-IT" sz="1400" dirty="0" smtClean="0"/>
              <a:t>       &lt;</a:t>
            </a:r>
            <a:r>
              <a:rPr lang="it-IT" sz="1400" dirty="0" err="1" smtClean="0"/>
              <a:t>div</a:t>
            </a:r>
            <a:r>
              <a:rPr lang="it-IT" sz="1400" dirty="0" smtClean="0"/>
              <a:t> </a:t>
            </a:r>
            <a:r>
              <a:rPr lang="it-IT" sz="1400" dirty="0" err="1" smtClean="0"/>
              <a:t>class=</a:t>
            </a:r>
            <a:r>
              <a:rPr lang="it-IT" sz="1400" dirty="0" smtClean="0"/>
              <a:t>"container"&gt;</a:t>
            </a:r>
          </a:p>
          <a:p>
            <a:r>
              <a:rPr lang="it-IT" sz="1400" dirty="0" smtClean="0"/>
              <a:t>     &lt;</a:t>
            </a:r>
            <a:r>
              <a:rPr lang="it-IT" sz="1400" dirty="0" err="1" smtClean="0"/>
              <a:t>img</a:t>
            </a:r>
            <a:r>
              <a:rPr lang="it-IT" sz="1400" dirty="0" smtClean="0"/>
              <a:t> </a:t>
            </a:r>
            <a:r>
              <a:rPr lang="it-IT" sz="1400" dirty="0" err="1" smtClean="0"/>
              <a:t>src=</a:t>
            </a:r>
            <a:r>
              <a:rPr lang="it-IT" sz="1400" dirty="0" smtClean="0"/>
              <a:t>"img3.jpg"&gt;</a:t>
            </a:r>
          </a:p>
          <a:p>
            <a:r>
              <a:rPr lang="it-IT" sz="1400" dirty="0" smtClean="0"/>
              <a:t>       &lt;/</a:t>
            </a:r>
            <a:r>
              <a:rPr lang="it-IT" sz="1400" dirty="0" err="1" smtClean="0"/>
              <a:t>div</a:t>
            </a:r>
            <a:r>
              <a:rPr lang="it-IT" sz="1400" dirty="0" smtClean="0"/>
              <a:t>&gt; </a:t>
            </a:r>
          </a:p>
          <a:p>
            <a:r>
              <a:rPr lang="it-IT" sz="1400" dirty="0" smtClean="0"/>
              <a:t>       </a:t>
            </a:r>
          </a:p>
          <a:p>
            <a:r>
              <a:rPr lang="it-IT" sz="1400" dirty="0" smtClean="0"/>
              <a:t>     &lt;</a:t>
            </a:r>
            <a:r>
              <a:rPr lang="it-IT" sz="1400" dirty="0" err="1" smtClean="0"/>
              <a:t>div</a:t>
            </a:r>
            <a:r>
              <a:rPr lang="it-IT" sz="1400" dirty="0" smtClean="0"/>
              <a:t> </a:t>
            </a:r>
            <a:r>
              <a:rPr lang="it-IT" sz="1400" dirty="0" err="1" smtClean="0"/>
              <a:t>class=</a:t>
            </a:r>
            <a:r>
              <a:rPr lang="it-IT" sz="1400" dirty="0" smtClean="0"/>
              <a:t>"specifiche"&gt;</a:t>
            </a:r>
          </a:p>
          <a:p>
            <a:r>
              <a:rPr lang="it-IT" sz="1400" dirty="0" smtClean="0"/>
              <a:t>        &lt;h1&gt; &lt;</a:t>
            </a:r>
            <a:r>
              <a:rPr lang="it-IT" sz="1400" dirty="0" err="1" smtClean="0"/>
              <a:t>em</a:t>
            </a:r>
            <a:r>
              <a:rPr lang="it-IT" sz="1400" dirty="0" smtClean="0"/>
              <a:t>&gt; Rebibbia &lt;/</a:t>
            </a:r>
            <a:r>
              <a:rPr lang="it-IT" sz="1400" dirty="0" err="1" smtClean="0"/>
              <a:t>em</a:t>
            </a:r>
            <a:r>
              <a:rPr lang="it-IT" sz="1400" dirty="0" smtClean="0"/>
              <a:t>&gt; &lt;/h1&gt;</a:t>
            </a:r>
          </a:p>
          <a:p>
            <a:r>
              <a:rPr lang="it-IT" sz="1400" dirty="0" smtClean="0"/>
              <a:t>        &lt;</a:t>
            </a:r>
            <a:r>
              <a:rPr lang="it-IT" sz="1400" dirty="0" err="1" smtClean="0"/>
              <a:t>div</a:t>
            </a:r>
            <a:r>
              <a:rPr lang="it-IT" sz="1400" dirty="0" smtClean="0"/>
              <a:t> </a:t>
            </a:r>
            <a:r>
              <a:rPr lang="it-IT" sz="1400" dirty="0" err="1" smtClean="0"/>
              <a:t>class=</a:t>
            </a:r>
            <a:r>
              <a:rPr lang="it-IT" sz="1400" dirty="0" smtClean="0"/>
              <a:t>"</a:t>
            </a:r>
            <a:r>
              <a:rPr lang="it-IT" sz="1400" dirty="0" err="1" smtClean="0"/>
              <a:t>pericolosita</a:t>
            </a:r>
            <a:r>
              <a:rPr lang="it-IT" sz="1400" dirty="0" smtClean="0"/>
              <a:t>"&gt; </a:t>
            </a:r>
          </a:p>
          <a:p>
            <a:r>
              <a:rPr lang="it-IT" sz="1400" dirty="0" smtClean="0"/>
              <a:t>          &lt;</a:t>
            </a:r>
            <a:r>
              <a:rPr lang="it-IT" sz="1400" dirty="0" err="1" smtClean="0"/>
              <a:t>div</a:t>
            </a:r>
            <a:r>
              <a:rPr lang="it-IT" sz="1400" dirty="0" smtClean="0"/>
              <a:t>&gt;Livello di pericolosità:9 &lt;/</a:t>
            </a:r>
            <a:r>
              <a:rPr lang="it-IT" sz="1400" dirty="0" err="1" smtClean="0"/>
              <a:t>div</a:t>
            </a:r>
            <a:r>
              <a:rPr lang="it-IT" sz="1400" dirty="0" smtClean="0"/>
              <a:t>&gt;</a:t>
            </a:r>
          </a:p>
          <a:p>
            <a:r>
              <a:rPr lang="it-IT" sz="1400" dirty="0" smtClean="0"/>
              <a:t>          &lt;</a:t>
            </a:r>
            <a:r>
              <a:rPr lang="it-IT" sz="1400" dirty="0" err="1" smtClean="0"/>
              <a:t>div</a:t>
            </a:r>
            <a:r>
              <a:rPr lang="it-IT" sz="1400" dirty="0" smtClean="0"/>
              <a:t> </a:t>
            </a:r>
            <a:r>
              <a:rPr lang="it-IT" sz="1400" dirty="0" err="1" smtClean="0"/>
              <a:t>class=</a:t>
            </a:r>
            <a:r>
              <a:rPr lang="it-IT" sz="1400" dirty="0" smtClean="0"/>
              <a:t>"</a:t>
            </a:r>
            <a:r>
              <a:rPr lang="it-IT" sz="1400" dirty="0" err="1" smtClean="0"/>
              <a:t>cond</a:t>
            </a:r>
            <a:r>
              <a:rPr lang="it-IT" sz="1400" dirty="0" smtClean="0"/>
              <a:t>"&gt; Condizione struttura:&lt;/</a:t>
            </a:r>
            <a:r>
              <a:rPr lang="it-IT" sz="1400" dirty="0" err="1" smtClean="0"/>
              <a:t>div</a:t>
            </a:r>
            <a:r>
              <a:rPr lang="it-IT" sz="1400" dirty="0" smtClean="0"/>
              <a:t>&gt;          </a:t>
            </a:r>
          </a:p>
          <a:p>
            <a:r>
              <a:rPr lang="it-IT" sz="1400" dirty="0" smtClean="0"/>
              <a:t>        &lt;/</a:t>
            </a:r>
            <a:r>
              <a:rPr lang="it-IT" sz="1400" dirty="0" err="1" smtClean="0"/>
              <a:t>div</a:t>
            </a:r>
            <a:r>
              <a:rPr lang="it-IT" sz="1400" dirty="0" smtClean="0"/>
              <a:t>&gt;</a:t>
            </a:r>
          </a:p>
          <a:p>
            <a:r>
              <a:rPr lang="it-IT" sz="1400" dirty="0" smtClean="0"/>
              <a:t>        </a:t>
            </a:r>
          </a:p>
          <a:p>
            <a:r>
              <a:rPr lang="it-IT" sz="1400" dirty="0" smtClean="0"/>
              <a:t>        &lt;p&gt;L'edificio necessita di interventi di manutenzione. Al momento della visita erano in ristrutturazione, in vista di una prossima apertura (giugno 2019) un corridoio al piano terra con 58 nuovi posti, due corridoi rispettivamente al primo e secondo piano. Il reparto G9 è quello che versa in condizioni più critiche. Di prossima apertura nuove stanze detentive (da 2 o da 6) con doccia nel bagno, ma saranno realizzate anche docce comuni. Questi lavori sono stati realizzati dai detenuti.        </a:t>
            </a:r>
          </a:p>
          <a:p>
            <a:r>
              <a:rPr lang="it-IT" sz="1400" dirty="0" smtClean="0"/>
              <a:t>        &lt;/p&gt;</a:t>
            </a:r>
          </a:p>
          <a:p>
            <a:r>
              <a:rPr lang="it-IT" sz="1400" dirty="0" smtClean="0"/>
              <a:t>        &lt;a </a:t>
            </a:r>
            <a:r>
              <a:rPr lang="it-IT" sz="1400" dirty="0" err="1" smtClean="0"/>
              <a:t>class=</a:t>
            </a:r>
            <a:r>
              <a:rPr lang="it-IT" sz="1400" dirty="0" smtClean="0"/>
              <a:t>"info" </a:t>
            </a:r>
            <a:r>
              <a:rPr lang="it-IT" sz="1400" dirty="0" err="1" smtClean="0"/>
              <a:t>href=</a:t>
            </a:r>
            <a:r>
              <a:rPr lang="it-IT" sz="1400" dirty="0" smtClean="0"/>
              <a:t>"https://www.antigone.it/osservatorio_detenzione/lazio/106-casa-circondariale-rebibbia-nuovo-complesso"&gt; Per maggiori info clicca qui&lt;/a&gt;</a:t>
            </a:r>
          </a:p>
          <a:p>
            <a:r>
              <a:rPr lang="it-IT" sz="1400" dirty="0" smtClean="0"/>
              <a:t>       &lt;/</a:t>
            </a:r>
            <a:r>
              <a:rPr lang="it-IT" sz="1400" dirty="0" err="1" smtClean="0"/>
              <a:t>div</a:t>
            </a:r>
            <a:r>
              <a:rPr lang="it-IT" sz="1400" dirty="0" smtClean="0"/>
              <a:t>&gt;</a:t>
            </a:r>
          </a:p>
          <a:p>
            <a:r>
              <a:rPr lang="it-IT" sz="1400" dirty="0" smtClean="0"/>
              <a:t>     &lt;/</a:t>
            </a:r>
            <a:r>
              <a:rPr lang="it-IT" sz="1400" dirty="0" err="1" smtClean="0"/>
              <a:t>div</a:t>
            </a:r>
            <a:r>
              <a:rPr lang="it-IT" sz="1400" dirty="0" smtClean="0"/>
              <a:t>&gt;</a:t>
            </a:r>
          </a:p>
          <a:p>
            <a:r>
              <a:rPr lang="it-IT" sz="1400" dirty="0" smtClean="0"/>
              <a:t>     &lt;/</a:t>
            </a:r>
            <a:r>
              <a:rPr lang="it-IT" sz="1400" dirty="0" err="1" smtClean="0"/>
              <a:t>section</a:t>
            </a:r>
            <a:r>
              <a:rPr lang="it-IT" sz="1400" dirty="0" smtClean="0"/>
              <a:t>&gt;</a:t>
            </a:r>
          </a:p>
        </p:txBody>
      </p:sp>
      <p:sp>
        <p:nvSpPr>
          <p:cNvPr id="17" name="CasellaDiTesto 16"/>
          <p:cNvSpPr txBox="1"/>
          <p:nvPr/>
        </p:nvSpPr>
        <p:spPr>
          <a:xfrm>
            <a:off x="5943600" y="240804"/>
            <a:ext cx="4506685" cy="6617196"/>
          </a:xfrm>
          <a:prstGeom prst="rect">
            <a:avLst/>
          </a:prstGeom>
          <a:noFill/>
        </p:spPr>
        <p:txBody>
          <a:bodyPr wrap="square" rtlCol="0">
            <a:spAutoFit/>
          </a:bodyPr>
          <a:lstStyle/>
          <a:p>
            <a:r>
              <a:rPr lang="it-IT" sz="1400" dirty="0" smtClean="0"/>
              <a:t> &lt;</a:t>
            </a:r>
            <a:r>
              <a:rPr lang="it-IT" sz="1400" dirty="0" err="1" smtClean="0"/>
              <a:t>section</a:t>
            </a:r>
            <a:r>
              <a:rPr lang="it-IT" sz="1400" dirty="0" smtClean="0"/>
              <a:t>&gt;</a:t>
            </a:r>
          </a:p>
          <a:p>
            <a:r>
              <a:rPr lang="it-IT" sz="1400" dirty="0" smtClean="0"/>
              <a:t>     &lt;</a:t>
            </a:r>
            <a:r>
              <a:rPr lang="it-IT" sz="1400" dirty="0" err="1" smtClean="0"/>
              <a:t>div</a:t>
            </a:r>
            <a:r>
              <a:rPr lang="it-IT" sz="1400" dirty="0" smtClean="0"/>
              <a:t> </a:t>
            </a:r>
            <a:r>
              <a:rPr lang="it-IT" sz="1400" dirty="0" err="1" smtClean="0"/>
              <a:t>class=</a:t>
            </a:r>
            <a:r>
              <a:rPr lang="it-IT" sz="1400" dirty="0" smtClean="0"/>
              <a:t>"n"&gt; 3 &lt;/</a:t>
            </a:r>
            <a:r>
              <a:rPr lang="it-IT" sz="1400" dirty="0" err="1" smtClean="0"/>
              <a:t>div</a:t>
            </a:r>
            <a:r>
              <a:rPr lang="it-IT" sz="1400" dirty="0" smtClean="0"/>
              <a:t>&gt;</a:t>
            </a:r>
          </a:p>
          <a:p>
            <a:r>
              <a:rPr lang="it-IT" sz="1400" dirty="0" smtClean="0"/>
              <a:t>     &lt;</a:t>
            </a:r>
            <a:r>
              <a:rPr lang="it-IT" sz="1400" dirty="0" err="1" smtClean="0"/>
              <a:t>div</a:t>
            </a:r>
            <a:r>
              <a:rPr lang="it-IT" sz="1400" dirty="0" smtClean="0"/>
              <a:t> </a:t>
            </a:r>
            <a:r>
              <a:rPr lang="it-IT" sz="1400" dirty="0" err="1" smtClean="0"/>
              <a:t>class=</a:t>
            </a:r>
            <a:r>
              <a:rPr lang="it-IT" sz="1400" dirty="0" smtClean="0"/>
              <a:t>"descrizione"&gt;</a:t>
            </a:r>
          </a:p>
          <a:p>
            <a:r>
              <a:rPr lang="it-IT" sz="1400" dirty="0" smtClean="0"/>
              <a:t>    &lt;</a:t>
            </a:r>
            <a:r>
              <a:rPr lang="it-IT" sz="1400" dirty="0" err="1" smtClean="0"/>
              <a:t>div</a:t>
            </a:r>
            <a:r>
              <a:rPr lang="it-IT" sz="1400" dirty="0" smtClean="0"/>
              <a:t> </a:t>
            </a:r>
            <a:r>
              <a:rPr lang="it-IT" sz="1400" dirty="0" err="1" smtClean="0"/>
              <a:t>class=</a:t>
            </a:r>
            <a:r>
              <a:rPr lang="it-IT" sz="1400" dirty="0" smtClean="0"/>
              <a:t>"container"&gt;</a:t>
            </a:r>
          </a:p>
          <a:p>
            <a:r>
              <a:rPr lang="it-IT" sz="1400" dirty="0" smtClean="0"/>
              <a:t>     &lt;</a:t>
            </a:r>
            <a:r>
              <a:rPr lang="it-IT" sz="1400" dirty="0" err="1" smtClean="0"/>
              <a:t>img</a:t>
            </a:r>
            <a:r>
              <a:rPr lang="it-IT" sz="1400" dirty="0" smtClean="0"/>
              <a:t> </a:t>
            </a:r>
            <a:r>
              <a:rPr lang="it-IT" sz="1400" dirty="0" err="1" smtClean="0"/>
              <a:t>src=</a:t>
            </a:r>
            <a:r>
              <a:rPr lang="it-IT" sz="1400" dirty="0" smtClean="0"/>
              <a:t>"img4.jpg"&gt;</a:t>
            </a:r>
          </a:p>
          <a:p>
            <a:r>
              <a:rPr lang="it-IT" sz="1400" dirty="0" smtClean="0"/>
              <a:t>    &lt;/</a:t>
            </a:r>
            <a:r>
              <a:rPr lang="it-IT" sz="1400" dirty="0" err="1" smtClean="0"/>
              <a:t>div</a:t>
            </a:r>
            <a:r>
              <a:rPr lang="it-IT" sz="1400" dirty="0" smtClean="0"/>
              <a:t>&gt;</a:t>
            </a:r>
          </a:p>
          <a:p>
            <a:r>
              <a:rPr lang="it-IT" sz="1400" dirty="0" smtClean="0"/>
              <a:t>      &lt;</a:t>
            </a:r>
            <a:r>
              <a:rPr lang="it-IT" sz="1400" dirty="0" err="1" smtClean="0"/>
              <a:t>div</a:t>
            </a:r>
            <a:r>
              <a:rPr lang="it-IT" sz="1400" dirty="0" smtClean="0"/>
              <a:t> </a:t>
            </a:r>
            <a:r>
              <a:rPr lang="it-IT" sz="1400" dirty="0" err="1" smtClean="0"/>
              <a:t>class=</a:t>
            </a:r>
            <a:r>
              <a:rPr lang="it-IT" sz="1400" dirty="0" smtClean="0"/>
              <a:t>"specifiche"&gt;</a:t>
            </a:r>
          </a:p>
          <a:p>
            <a:r>
              <a:rPr lang="it-IT" sz="1400" dirty="0" smtClean="0"/>
              <a:t>        &lt;h1&gt; &lt;</a:t>
            </a:r>
            <a:r>
              <a:rPr lang="it-IT" sz="1400" dirty="0" err="1" smtClean="0"/>
              <a:t>em</a:t>
            </a:r>
            <a:r>
              <a:rPr lang="it-IT" sz="1400" dirty="0" smtClean="0"/>
              <a:t>&gt; Regina </a:t>
            </a:r>
            <a:r>
              <a:rPr lang="it-IT" sz="1400" dirty="0" err="1" smtClean="0"/>
              <a:t>Coeli</a:t>
            </a:r>
            <a:r>
              <a:rPr lang="it-IT" sz="1400" dirty="0" smtClean="0"/>
              <a:t> &lt;/</a:t>
            </a:r>
            <a:r>
              <a:rPr lang="it-IT" sz="1400" dirty="0" err="1" smtClean="0"/>
              <a:t>em</a:t>
            </a:r>
            <a:r>
              <a:rPr lang="it-IT" sz="1400" dirty="0" smtClean="0"/>
              <a:t>&gt; &lt;/h1&gt;</a:t>
            </a:r>
          </a:p>
          <a:p>
            <a:r>
              <a:rPr lang="it-IT" sz="1400" dirty="0" smtClean="0"/>
              <a:t>        &lt;</a:t>
            </a:r>
            <a:r>
              <a:rPr lang="it-IT" sz="1400" dirty="0" err="1" smtClean="0"/>
              <a:t>div</a:t>
            </a:r>
            <a:r>
              <a:rPr lang="it-IT" sz="1400" dirty="0" smtClean="0"/>
              <a:t> </a:t>
            </a:r>
            <a:r>
              <a:rPr lang="it-IT" sz="1400" dirty="0" err="1" smtClean="0"/>
              <a:t>class=</a:t>
            </a:r>
            <a:r>
              <a:rPr lang="it-IT" sz="1400" dirty="0" smtClean="0"/>
              <a:t>"</a:t>
            </a:r>
            <a:r>
              <a:rPr lang="it-IT" sz="1400" dirty="0" err="1" smtClean="0"/>
              <a:t>pericolosita</a:t>
            </a:r>
            <a:r>
              <a:rPr lang="it-IT" sz="1400" dirty="0" smtClean="0"/>
              <a:t>"&gt; </a:t>
            </a:r>
          </a:p>
          <a:p>
            <a:r>
              <a:rPr lang="it-IT" sz="1400" dirty="0" smtClean="0"/>
              <a:t>          &lt;</a:t>
            </a:r>
            <a:r>
              <a:rPr lang="it-IT" sz="1400" dirty="0" err="1" smtClean="0"/>
              <a:t>div</a:t>
            </a:r>
            <a:r>
              <a:rPr lang="it-IT" sz="1400" dirty="0" smtClean="0"/>
              <a:t>&gt;Livello di pericolosità:7 &lt;/</a:t>
            </a:r>
            <a:r>
              <a:rPr lang="it-IT" sz="1400" dirty="0" err="1" smtClean="0"/>
              <a:t>div</a:t>
            </a:r>
            <a:r>
              <a:rPr lang="it-IT" sz="1400" dirty="0" smtClean="0"/>
              <a:t>&gt;</a:t>
            </a:r>
          </a:p>
          <a:p>
            <a:r>
              <a:rPr lang="it-IT" sz="1400" dirty="0" smtClean="0"/>
              <a:t>          &lt;</a:t>
            </a:r>
            <a:r>
              <a:rPr lang="it-IT" sz="1400" dirty="0" err="1" smtClean="0"/>
              <a:t>div</a:t>
            </a:r>
            <a:r>
              <a:rPr lang="it-IT" sz="1400" dirty="0" smtClean="0"/>
              <a:t> </a:t>
            </a:r>
            <a:r>
              <a:rPr lang="it-IT" sz="1400" dirty="0" err="1" smtClean="0"/>
              <a:t>class=</a:t>
            </a:r>
            <a:r>
              <a:rPr lang="it-IT" sz="1400" dirty="0" smtClean="0"/>
              <a:t>"</a:t>
            </a:r>
            <a:r>
              <a:rPr lang="it-IT" sz="1400" dirty="0" err="1" smtClean="0"/>
              <a:t>cond</a:t>
            </a:r>
            <a:r>
              <a:rPr lang="it-IT" sz="1400" dirty="0" smtClean="0"/>
              <a:t>"&gt;Condizione struttura: &lt;/</a:t>
            </a:r>
            <a:r>
              <a:rPr lang="it-IT" sz="1400" dirty="0" err="1" smtClean="0"/>
              <a:t>div</a:t>
            </a:r>
            <a:r>
              <a:rPr lang="it-IT" sz="1400" dirty="0" smtClean="0"/>
              <a:t>&gt;          </a:t>
            </a:r>
          </a:p>
          <a:p>
            <a:r>
              <a:rPr lang="it-IT" sz="1400" dirty="0" smtClean="0"/>
              <a:t>        &lt;/</a:t>
            </a:r>
            <a:r>
              <a:rPr lang="it-IT" sz="1400" dirty="0" err="1" smtClean="0"/>
              <a:t>div</a:t>
            </a:r>
            <a:r>
              <a:rPr lang="it-IT" sz="1400" dirty="0" smtClean="0"/>
              <a:t>&gt;</a:t>
            </a:r>
          </a:p>
          <a:p>
            <a:r>
              <a:rPr lang="it-IT" sz="1400" dirty="0" smtClean="0"/>
              <a:t>        </a:t>
            </a:r>
          </a:p>
          <a:p>
            <a:r>
              <a:rPr lang="it-IT" sz="1400" dirty="0" smtClean="0"/>
              <a:t>        &lt;p&gt;L'Istituto si divide in due parti, separate da 2 rotonde. Le sezioni vanno in ordine numerico. Nella prima rotonda ci sono la sezione prima, seconda, terza e quarta quest'ultima ospita persone tossicodipendenti. Dalla seconda rotonda si sviluppano altre 4 sezioni: la quinta è a vigilanza dinamica ed ospita in prevalenza lavoranti, anche la sesta è a custodia aperta. </a:t>
            </a:r>
            <a:r>
              <a:rPr lang="it-IT" sz="1400" dirty="0" smtClean="0"/>
              <a:t>La settima sezione attualmente ospita nuovi giunti che devono sottoporsi all'isolamento preventivo causa </a:t>
            </a:r>
            <a:r>
              <a:rPr lang="it-IT" sz="1400" dirty="0" smtClean="0"/>
              <a:t> </a:t>
            </a:r>
            <a:r>
              <a:rPr lang="it-IT" sz="1400" dirty="0" err="1" smtClean="0"/>
              <a:t>Covid</a:t>
            </a:r>
            <a:r>
              <a:rPr lang="it-IT" sz="1400" dirty="0" smtClean="0"/>
              <a:t> e l' ottava è la sezione protetta.</a:t>
            </a:r>
          </a:p>
          <a:p>
            <a:r>
              <a:rPr lang="it-IT" sz="1400" dirty="0" smtClean="0"/>
              <a:t>        &lt;/p&gt;</a:t>
            </a:r>
          </a:p>
          <a:p>
            <a:r>
              <a:rPr lang="it-IT" sz="1400" dirty="0" smtClean="0"/>
              <a:t>        &lt;a </a:t>
            </a:r>
            <a:r>
              <a:rPr lang="it-IT" sz="1400" dirty="0" err="1" smtClean="0"/>
              <a:t>class=</a:t>
            </a:r>
            <a:r>
              <a:rPr lang="it-IT" sz="1400" dirty="0" smtClean="0"/>
              <a:t>"info" </a:t>
            </a:r>
            <a:r>
              <a:rPr lang="it-IT" sz="1400" dirty="0" err="1" smtClean="0"/>
              <a:t>href=</a:t>
            </a:r>
            <a:r>
              <a:rPr lang="it-IT" sz="1400" dirty="0" smtClean="0"/>
              <a:t>"https://www.antigone.it/osservatorio_detenzione/lazio/110-casa-circondariale-di-regina-coeli"&gt; Per maggiori info clicca qui&lt;/a&gt;</a:t>
            </a:r>
          </a:p>
          <a:p>
            <a:r>
              <a:rPr lang="it-IT" sz="1400" dirty="0" smtClean="0"/>
              <a:t>       &lt;/</a:t>
            </a:r>
            <a:r>
              <a:rPr lang="it-IT" sz="1400" dirty="0" err="1" smtClean="0"/>
              <a:t>div</a:t>
            </a:r>
            <a:r>
              <a:rPr lang="it-IT" sz="1400" dirty="0" smtClean="0"/>
              <a:t>&gt;</a:t>
            </a:r>
          </a:p>
          <a:p>
            <a:r>
              <a:rPr lang="it-IT" sz="1400" dirty="0" smtClean="0"/>
              <a:t>     &lt;/</a:t>
            </a:r>
            <a:r>
              <a:rPr lang="it-IT" sz="1400" dirty="0" err="1" smtClean="0"/>
              <a:t>div</a:t>
            </a:r>
            <a:r>
              <a:rPr lang="it-IT" sz="1400" dirty="0" smtClean="0"/>
              <a:t>&gt;</a:t>
            </a:r>
          </a:p>
          <a:p>
            <a:r>
              <a:rPr lang="it-IT" sz="1400" dirty="0" smtClean="0"/>
              <a:t>     &lt;/</a:t>
            </a:r>
            <a:r>
              <a:rPr lang="it-IT" sz="1400" dirty="0" err="1" smtClean="0"/>
              <a:t>section</a:t>
            </a:r>
            <a:r>
              <a:rPr lang="it-IT" sz="1400" dirty="0" smtClean="0"/>
              <a:t>&gt;</a:t>
            </a:r>
          </a:p>
          <a:p>
            <a:endParaRPr lang="it-IT" dirty="0"/>
          </a:p>
        </p:txBody>
      </p:sp>
    </p:spTree>
    <p:extLst>
      <p:ext uri="{BB962C8B-B14F-4D97-AF65-F5344CB8AC3E}">
        <p14:creationId xmlns:p14="http://schemas.microsoft.com/office/powerpoint/2010/main" xmlns="" val="198389545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CasellaDiTesto 14"/>
          <p:cNvSpPr txBox="1"/>
          <p:nvPr/>
        </p:nvSpPr>
        <p:spPr>
          <a:xfrm>
            <a:off x="-1" y="302359"/>
            <a:ext cx="4676504" cy="5693866"/>
          </a:xfrm>
          <a:prstGeom prst="rect">
            <a:avLst/>
          </a:prstGeom>
          <a:noFill/>
        </p:spPr>
        <p:txBody>
          <a:bodyPr wrap="square" rtlCol="0">
            <a:spAutoFit/>
          </a:bodyPr>
          <a:lstStyle/>
          <a:p>
            <a:r>
              <a:rPr lang="it-IT" sz="1400" dirty="0" smtClean="0"/>
              <a:t>&lt;</a:t>
            </a:r>
            <a:r>
              <a:rPr lang="it-IT" sz="1400" dirty="0" err="1" smtClean="0"/>
              <a:t>section</a:t>
            </a:r>
            <a:r>
              <a:rPr lang="it-IT" sz="1400" dirty="0" smtClean="0"/>
              <a:t>&gt;</a:t>
            </a:r>
          </a:p>
          <a:p>
            <a:r>
              <a:rPr lang="it-IT" sz="1400" dirty="0" smtClean="0"/>
              <a:t>     &lt;</a:t>
            </a:r>
            <a:r>
              <a:rPr lang="it-IT" sz="1400" dirty="0" err="1" smtClean="0"/>
              <a:t>div</a:t>
            </a:r>
            <a:r>
              <a:rPr lang="it-IT" sz="1400" dirty="0" smtClean="0"/>
              <a:t> </a:t>
            </a:r>
            <a:r>
              <a:rPr lang="it-IT" sz="1400" dirty="0" err="1" smtClean="0"/>
              <a:t>class=</a:t>
            </a:r>
            <a:r>
              <a:rPr lang="it-IT" sz="1400" dirty="0" smtClean="0"/>
              <a:t>"n"&gt; 4 &lt;/</a:t>
            </a:r>
            <a:r>
              <a:rPr lang="it-IT" sz="1400" dirty="0" err="1" smtClean="0"/>
              <a:t>div</a:t>
            </a:r>
            <a:r>
              <a:rPr lang="it-IT" sz="1400" dirty="0" smtClean="0"/>
              <a:t>&gt;</a:t>
            </a:r>
          </a:p>
          <a:p>
            <a:r>
              <a:rPr lang="it-IT" sz="1400" dirty="0" smtClean="0"/>
              <a:t>     &lt;</a:t>
            </a:r>
            <a:r>
              <a:rPr lang="it-IT" sz="1400" dirty="0" err="1" smtClean="0"/>
              <a:t>div</a:t>
            </a:r>
            <a:r>
              <a:rPr lang="it-IT" sz="1400" dirty="0" smtClean="0"/>
              <a:t> </a:t>
            </a:r>
            <a:r>
              <a:rPr lang="it-IT" sz="1400" dirty="0" err="1" smtClean="0"/>
              <a:t>class=</a:t>
            </a:r>
            <a:r>
              <a:rPr lang="it-IT" sz="1400" dirty="0" smtClean="0"/>
              <a:t>"descrizione"&gt;</a:t>
            </a:r>
          </a:p>
          <a:p>
            <a:r>
              <a:rPr lang="it-IT" sz="1400" dirty="0" smtClean="0"/>
              <a:t>    &lt;</a:t>
            </a:r>
            <a:r>
              <a:rPr lang="it-IT" sz="1400" dirty="0" err="1" smtClean="0"/>
              <a:t>div</a:t>
            </a:r>
            <a:r>
              <a:rPr lang="it-IT" sz="1400" dirty="0" smtClean="0"/>
              <a:t> </a:t>
            </a:r>
            <a:r>
              <a:rPr lang="it-IT" sz="1400" dirty="0" err="1" smtClean="0"/>
              <a:t>class=</a:t>
            </a:r>
            <a:r>
              <a:rPr lang="it-IT" sz="1400" dirty="0" smtClean="0"/>
              <a:t>"container"&gt;</a:t>
            </a:r>
          </a:p>
          <a:p>
            <a:r>
              <a:rPr lang="it-IT" sz="1400" dirty="0" smtClean="0"/>
              <a:t>     &lt;</a:t>
            </a:r>
            <a:r>
              <a:rPr lang="it-IT" sz="1400" dirty="0" err="1" smtClean="0"/>
              <a:t>img</a:t>
            </a:r>
            <a:r>
              <a:rPr lang="it-IT" sz="1400" dirty="0" smtClean="0"/>
              <a:t> </a:t>
            </a:r>
            <a:r>
              <a:rPr lang="it-IT" sz="1400" dirty="0" err="1" smtClean="0"/>
              <a:t>src=</a:t>
            </a:r>
            <a:r>
              <a:rPr lang="it-IT" sz="1400" dirty="0" smtClean="0"/>
              <a:t>"img5.jpg"&gt;</a:t>
            </a:r>
          </a:p>
          <a:p>
            <a:r>
              <a:rPr lang="it-IT" sz="1400" dirty="0" smtClean="0"/>
              <a:t>    &lt;/</a:t>
            </a:r>
            <a:r>
              <a:rPr lang="it-IT" sz="1400" dirty="0" err="1" smtClean="0"/>
              <a:t>div</a:t>
            </a:r>
            <a:r>
              <a:rPr lang="it-IT" sz="1400" dirty="0" smtClean="0"/>
              <a:t>&gt; </a:t>
            </a:r>
          </a:p>
          <a:p>
            <a:r>
              <a:rPr lang="it-IT" sz="1400" dirty="0" smtClean="0"/>
              <a:t>     &lt;</a:t>
            </a:r>
            <a:r>
              <a:rPr lang="it-IT" sz="1400" dirty="0" err="1" smtClean="0"/>
              <a:t>div</a:t>
            </a:r>
            <a:r>
              <a:rPr lang="it-IT" sz="1400" dirty="0" smtClean="0"/>
              <a:t> </a:t>
            </a:r>
            <a:r>
              <a:rPr lang="it-IT" sz="1400" dirty="0" err="1" smtClean="0"/>
              <a:t>class=</a:t>
            </a:r>
            <a:r>
              <a:rPr lang="it-IT" sz="1400" dirty="0" smtClean="0"/>
              <a:t>"specifiche"&gt;</a:t>
            </a:r>
          </a:p>
          <a:p>
            <a:r>
              <a:rPr lang="it-IT" sz="1400" dirty="0" smtClean="0"/>
              <a:t>        &lt;h1&gt; &lt;</a:t>
            </a:r>
            <a:r>
              <a:rPr lang="it-IT" sz="1400" dirty="0" err="1" smtClean="0"/>
              <a:t>em</a:t>
            </a:r>
            <a:r>
              <a:rPr lang="it-IT" sz="1400" dirty="0" smtClean="0"/>
              <a:t>&gt; San Vittore &lt;/</a:t>
            </a:r>
            <a:r>
              <a:rPr lang="it-IT" sz="1400" dirty="0" err="1" smtClean="0"/>
              <a:t>em</a:t>
            </a:r>
            <a:r>
              <a:rPr lang="it-IT" sz="1400" dirty="0" smtClean="0"/>
              <a:t>&gt;  &lt;/h1&gt;</a:t>
            </a:r>
          </a:p>
          <a:p>
            <a:r>
              <a:rPr lang="it-IT" sz="1400" dirty="0" smtClean="0"/>
              <a:t>        &lt;</a:t>
            </a:r>
            <a:r>
              <a:rPr lang="it-IT" sz="1400" dirty="0" err="1" smtClean="0"/>
              <a:t>div</a:t>
            </a:r>
            <a:r>
              <a:rPr lang="it-IT" sz="1400" dirty="0" smtClean="0"/>
              <a:t> </a:t>
            </a:r>
            <a:r>
              <a:rPr lang="it-IT" sz="1400" dirty="0" err="1" smtClean="0"/>
              <a:t>class=</a:t>
            </a:r>
            <a:r>
              <a:rPr lang="it-IT" sz="1400" dirty="0" smtClean="0"/>
              <a:t>"</a:t>
            </a:r>
            <a:r>
              <a:rPr lang="it-IT" sz="1400" dirty="0" err="1" smtClean="0"/>
              <a:t>pericolosita</a:t>
            </a:r>
            <a:r>
              <a:rPr lang="it-IT" sz="1400" dirty="0" smtClean="0"/>
              <a:t>"&gt; </a:t>
            </a:r>
          </a:p>
          <a:p>
            <a:r>
              <a:rPr lang="it-IT" sz="1400" dirty="0" smtClean="0"/>
              <a:t>          &lt;</a:t>
            </a:r>
            <a:r>
              <a:rPr lang="it-IT" sz="1400" dirty="0" err="1" smtClean="0"/>
              <a:t>div</a:t>
            </a:r>
            <a:r>
              <a:rPr lang="it-IT" sz="1400" dirty="0" smtClean="0"/>
              <a:t>&gt;Livello di pericolosità:8 &lt;/</a:t>
            </a:r>
            <a:r>
              <a:rPr lang="it-IT" sz="1400" dirty="0" err="1" smtClean="0"/>
              <a:t>div</a:t>
            </a:r>
            <a:r>
              <a:rPr lang="it-IT" sz="1400" dirty="0" smtClean="0"/>
              <a:t>&gt;</a:t>
            </a:r>
          </a:p>
          <a:p>
            <a:r>
              <a:rPr lang="it-IT" sz="1400" dirty="0" smtClean="0"/>
              <a:t>          &lt;</a:t>
            </a:r>
            <a:r>
              <a:rPr lang="it-IT" sz="1400" dirty="0" err="1" smtClean="0"/>
              <a:t>div</a:t>
            </a:r>
            <a:r>
              <a:rPr lang="it-IT" sz="1400" dirty="0" smtClean="0"/>
              <a:t> </a:t>
            </a:r>
            <a:r>
              <a:rPr lang="it-IT" sz="1400" dirty="0" err="1" smtClean="0"/>
              <a:t>class=</a:t>
            </a:r>
            <a:r>
              <a:rPr lang="it-IT" sz="1400" dirty="0" smtClean="0"/>
              <a:t>"</a:t>
            </a:r>
            <a:r>
              <a:rPr lang="it-IT" sz="1400" dirty="0" err="1" smtClean="0"/>
              <a:t>cond</a:t>
            </a:r>
            <a:r>
              <a:rPr lang="it-IT" sz="1400" dirty="0" smtClean="0"/>
              <a:t>"&gt;Condizione struttura: &lt;/</a:t>
            </a:r>
            <a:r>
              <a:rPr lang="it-IT" sz="1400" dirty="0" err="1" smtClean="0"/>
              <a:t>div</a:t>
            </a:r>
            <a:r>
              <a:rPr lang="it-IT" sz="1400" dirty="0" smtClean="0"/>
              <a:t>&gt;          </a:t>
            </a:r>
          </a:p>
          <a:p>
            <a:r>
              <a:rPr lang="it-IT" sz="1400" dirty="0" smtClean="0"/>
              <a:t>        &lt;/</a:t>
            </a:r>
            <a:r>
              <a:rPr lang="it-IT" sz="1400" dirty="0" err="1" smtClean="0"/>
              <a:t>div</a:t>
            </a:r>
            <a:r>
              <a:rPr lang="it-IT" sz="1400" dirty="0" smtClean="0"/>
              <a:t>&gt;</a:t>
            </a:r>
          </a:p>
          <a:p>
            <a:r>
              <a:rPr lang="it-IT" sz="1400" dirty="0" smtClean="0"/>
              <a:t>        </a:t>
            </a:r>
          </a:p>
          <a:p>
            <a:r>
              <a:rPr lang="it-IT" sz="1400" dirty="0" smtClean="0"/>
              <a:t>        &lt;p&gt;Le condizioni dell'istituto sono discrete, </a:t>
            </a:r>
            <a:r>
              <a:rPr lang="it-IT" sz="1400" dirty="0" smtClean="0"/>
              <a:t>soprattutto</a:t>
            </a:r>
            <a:r>
              <a:rPr lang="it-IT" sz="1400" dirty="0" smtClean="0"/>
              <a:t> in considerazione della vetustà della struttura. </a:t>
            </a:r>
            <a:r>
              <a:rPr lang="it-IT" sz="1400" dirty="0" smtClean="0"/>
              <a:t>I reparti danneggiati dopo le rivolte del 9 Marzo 2020 sono stati completamente ripristinati nelle condizioni precedenti. </a:t>
            </a:r>
            <a:r>
              <a:rPr lang="it-IT" sz="1400" dirty="0" smtClean="0"/>
              <a:t>Non sono </a:t>
            </a:r>
            <a:r>
              <a:rPr lang="it-IT" sz="1400" dirty="0" smtClean="0"/>
              <a:t>in </a:t>
            </a:r>
          </a:p>
          <a:p>
            <a:r>
              <a:rPr lang="it-IT" sz="1400" dirty="0" smtClean="0"/>
              <a:t> programma al momento altre importanti </a:t>
            </a:r>
            <a:r>
              <a:rPr lang="it-IT" sz="1400" dirty="0" smtClean="0"/>
              <a:t>  ristrutturazioni</a:t>
            </a:r>
            <a:r>
              <a:rPr lang="it-IT" sz="1400" dirty="0" smtClean="0"/>
              <a:t>.</a:t>
            </a:r>
            <a:endParaRPr lang="it-IT" sz="1400" dirty="0" smtClean="0"/>
          </a:p>
          <a:p>
            <a:r>
              <a:rPr lang="it-IT" sz="1400" dirty="0" smtClean="0"/>
              <a:t>        &lt;/p&gt;</a:t>
            </a:r>
          </a:p>
          <a:p>
            <a:r>
              <a:rPr lang="it-IT" sz="1400" dirty="0" smtClean="0"/>
              <a:t>        &lt;a </a:t>
            </a:r>
            <a:r>
              <a:rPr lang="it-IT" sz="1400" dirty="0" err="1" smtClean="0"/>
              <a:t>class=</a:t>
            </a:r>
            <a:r>
              <a:rPr lang="it-IT" sz="1400" dirty="0" smtClean="0"/>
              <a:t>"info" </a:t>
            </a:r>
            <a:r>
              <a:rPr lang="it-IT" sz="1400" dirty="0" err="1" smtClean="0"/>
              <a:t>href=</a:t>
            </a:r>
            <a:r>
              <a:rPr lang="it-IT" sz="1400" dirty="0" smtClean="0"/>
              <a:t>"https://www.antigone.it/osservatorio_detenzione/lombardia/98-casa-circondariale-di-milano-san-vittore"&gt;Per maggiori info clicca qui&lt;/a&gt;</a:t>
            </a:r>
          </a:p>
          <a:p>
            <a:r>
              <a:rPr lang="it-IT" sz="1400" dirty="0" smtClean="0"/>
              <a:t>       &lt;/</a:t>
            </a:r>
            <a:r>
              <a:rPr lang="it-IT" sz="1400" dirty="0" err="1" smtClean="0"/>
              <a:t>div</a:t>
            </a:r>
            <a:r>
              <a:rPr lang="it-IT" sz="1400" dirty="0" smtClean="0"/>
              <a:t>&gt;</a:t>
            </a:r>
          </a:p>
          <a:p>
            <a:r>
              <a:rPr lang="it-IT" sz="1400" dirty="0" smtClean="0"/>
              <a:t>     &lt;/</a:t>
            </a:r>
            <a:r>
              <a:rPr lang="it-IT" sz="1400" dirty="0" err="1" smtClean="0"/>
              <a:t>div</a:t>
            </a:r>
            <a:r>
              <a:rPr lang="it-IT" sz="1400" dirty="0" smtClean="0"/>
              <a:t>&gt;</a:t>
            </a:r>
          </a:p>
          <a:p>
            <a:r>
              <a:rPr lang="it-IT" sz="1400" dirty="0" smtClean="0"/>
              <a:t>     &lt;/</a:t>
            </a:r>
            <a:r>
              <a:rPr lang="it-IT" sz="1400" dirty="0" err="1" smtClean="0"/>
              <a:t>section</a:t>
            </a:r>
            <a:r>
              <a:rPr lang="it-IT" sz="1400" dirty="0" smtClean="0"/>
              <a:t>&gt;</a:t>
            </a:r>
          </a:p>
          <a:p>
            <a:endParaRPr lang="it-IT" sz="1400" dirty="0" smtClean="0"/>
          </a:p>
        </p:txBody>
      </p:sp>
      <p:sp>
        <p:nvSpPr>
          <p:cNvPr id="17" name="CasellaDiTesto 16"/>
          <p:cNvSpPr txBox="1"/>
          <p:nvPr/>
        </p:nvSpPr>
        <p:spPr>
          <a:xfrm>
            <a:off x="4950823" y="313509"/>
            <a:ext cx="5368834" cy="7078861"/>
          </a:xfrm>
          <a:prstGeom prst="rect">
            <a:avLst/>
          </a:prstGeom>
          <a:noFill/>
        </p:spPr>
        <p:txBody>
          <a:bodyPr wrap="square" rtlCol="0">
            <a:spAutoFit/>
          </a:bodyPr>
          <a:lstStyle/>
          <a:p>
            <a:r>
              <a:rPr lang="it-IT" sz="1400" dirty="0" smtClean="0"/>
              <a:t> &lt;</a:t>
            </a:r>
            <a:r>
              <a:rPr lang="it-IT" sz="1400" dirty="0" err="1" smtClean="0"/>
              <a:t>section</a:t>
            </a:r>
            <a:r>
              <a:rPr lang="it-IT" sz="1400" dirty="0" smtClean="0"/>
              <a:t>&gt;</a:t>
            </a:r>
          </a:p>
          <a:p>
            <a:r>
              <a:rPr lang="it-IT" sz="1400" dirty="0" smtClean="0"/>
              <a:t>     &lt;</a:t>
            </a:r>
            <a:r>
              <a:rPr lang="it-IT" sz="1400" dirty="0" err="1" smtClean="0"/>
              <a:t>div</a:t>
            </a:r>
            <a:r>
              <a:rPr lang="it-IT" sz="1400" dirty="0" smtClean="0"/>
              <a:t> </a:t>
            </a:r>
            <a:r>
              <a:rPr lang="it-IT" sz="1400" dirty="0" err="1" smtClean="0"/>
              <a:t>class=</a:t>
            </a:r>
            <a:r>
              <a:rPr lang="it-IT" sz="1400" dirty="0" smtClean="0"/>
              <a:t>"n"&gt; 5 &lt;/</a:t>
            </a:r>
            <a:r>
              <a:rPr lang="it-IT" sz="1400" dirty="0" err="1" smtClean="0"/>
              <a:t>div</a:t>
            </a:r>
            <a:r>
              <a:rPr lang="it-IT" sz="1400" dirty="0" smtClean="0"/>
              <a:t>&gt;</a:t>
            </a:r>
          </a:p>
          <a:p>
            <a:r>
              <a:rPr lang="it-IT" sz="1400" dirty="0" smtClean="0"/>
              <a:t>     &lt;</a:t>
            </a:r>
            <a:r>
              <a:rPr lang="it-IT" sz="1400" dirty="0" err="1" smtClean="0"/>
              <a:t>div</a:t>
            </a:r>
            <a:r>
              <a:rPr lang="it-IT" sz="1400" dirty="0" smtClean="0"/>
              <a:t> </a:t>
            </a:r>
            <a:r>
              <a:rPr lang="it-IT" sz="1400" dirty="0" err="1" smtClean="0"/>
              <a:t>class=</a:t>
            </a:r>
            <a:r>
              <a:rPr lang="it-IT" sz="1400" dirty="0" smtClean="0"/>
              <a:t>"descrizione"&gt;</a:t>
            </a:r>
          </a:p>
          <a:p>
            <a:r>
              <a:rPr lang="it-IT" sz="1400" dirty="0" smtClean="0"/>
              <a:t>    &lt;</a:t>
            </a:r>
            <a:r>
              <a:rPr lang="it-IT" sz="1400" dirty="0" err="1" smtClean="0"/>
              <a:t>div</a:t>
            </a:r>
            <a:r>
              <a:rPr lang="it-IT" sz="1400" dirty="0" smtClean="0"/>
              <a:t> </a:t>
            </a:r>
            <a:r>
              <a:rPr lang="it-IT" sz="1400" dirty="0" err="1" smtClean="0"/>
              <a:t>class=</a:t>
            </a:r>
            <a:r>
              <a:rPr lang="it-IT" sz="1400" dirty="0" smtClean="0"/>
              <a:t>"container"&gt;</a:t>
            </a:r>
          </a:p>
          <a:p>
            <a:r>
              <a:rPr lang="it-IT" sz="1400" dirty="0" smtClean="0"/>
              <a:t>     &lt;</a:t>
            </a:r>
            <a:r>
              <a:rPr lang="it-IT" sz="1400" dirty="0" err="1" smtClean="0"/>
              <a:t>img</a:t>
            </a:r>
            <a:r>
              <a:rPr lang="it-IT" sz="1400" dirty="0" smtClean="0"/>
              <a:t> </a:t>
            </a:r>
            <a:r>
              <a:rPr lang="it-IT" sz="1400" dirty="0" err="1" smtClean="0"/>
              <a:t>src=</a:t>
            </a:r>
            <a:r>
              <a:rPr lang="it-IT" sz="1400" dirty="0" smtClean="0"/>
              <a:t>"img6.jpg"&gt;</a:t>
            </a:r>
          </a:p>
          <a:p>
            <a:r>
              <a:rPr lang="it-IT" sz="1400" dirty="0" smtClean="0"/>
              <a:t>    &lt;/</a:t>
            </a:r>
            <a:r>
              <a:rPr lang="it-IT" sz="1400" dirty="0" err="1" smtClean="0"/>
              <a:t>div</a:t>
            </a:r>
            <a:r>
              <a:rPr lang="it-IT" sz="1400" dirty="0" smtClean="0"/>
              <a:t>&gt; </a:t>
            </a:r>
          </a:p>
          <a:p>
            <a:r>
              <a:rPr lang="it-IT" sz="1400" dirty="0" smtClean="0"/>
              <a:t>     &lt;</a:t>
            </a:r>
            <a:r>
              <a:rPr lang="it-IT" sz="1400" dirty="0" err="1" smtClean="0"/>
              <a:t>div</a:t>
            </a:r>
            <a:r>
              <a:rPr lang="it-IT" sz="1400" dirty="0" smtClean="0"/>
              <a:t> </a:t>
            </a:r>
            <a:r>
              <a:rPr lang="it-IT" sz="1400" dirty="0" err="1" smtClean="0"/>
              <a:t>class=</a:t>
            </a:r>
            <a:r>
              <a:rPr lang="it-IT" sz="1400" dirty="0" smtClean="0"/>
              <a:t>"specifiche"&gt;</a:t>
            </a:r>
          </a:p>
          <a:p>
            <a:r>
              <a:rPr lang="it-IT" sz="1400" dirty="0" smtClean="0"/>
              <a:t>        &lt;h1&gt; &lt;</a:t>
            </a:r>
            <a:r>
              <a:rPr lang="it-IT" sz="1400" dirty="0" err="1" smtClean="0"/>
              <a:t>em</a:t>
            </a:r>
            <a:r>
              <a:rPr lang="it-IT" sz="1400" dirty="0" smtClean="0"/>
              <a:t>&gt; </a:t>
            </a:r>
            <a:r>
              <a:rPr lang="it-IT" sz="1400" dirty="0" err="1" smtClean="0"/>
              <a:t>Badu</a:t>
            </a:r>
            <a:r>
              <a:rPr lang="it-IT" sz="1400" dirty="0" smtClean="0"/>
              <a:t> e </a:t>
            </a:r>
            <a:r>
              <a:rPr lang="it-IT" sz="1400" dirty="0" err="1" smtClean="0"/>
              <a:t>Carros</a:t>
            </a:r>
            <a:r>
              <a:rPr lang="it-IT" sz="1400" dirty="0" smtClean="0"/>
              <a:t> &lt;/</a:t>
            </a:r>
            <a:r>
              <a:rPr lang="it-IT" sz="1400" dirty="0" err="1" smtClean="0"/>
              <a:t>em</a:t>
            </a:r>
            <a:r>
              <a:rPr lang="it-IT" sz="1400" dirty="0" smtClean="0"/>
              <a:t>&gt;  &lt;/h1&gt;</a:t>
            </a:r>
          </a:p>
          <a:p>
            <a:r>
              <a:rPr lang="it-IT" sz="1400" dirty="0" smtClean="0"/>
              <a:t>        &lt;</a:t>
            </a:r>
            <a:r>
              <a:rPr lang="it-IT" sz="1400" dirty="0" err="1" smtClean="0"/>
              <a:t>div</a:t>
            </a:r>
            <a:r>
              <a:rPr lang="it-IT" sz="1400" dirty="0" smtClean="0"/>
              <a:t> </a:t>
            </a:r>
            <a:r>
              <a:rPr lang="it-IT" sz="1400" dirty="0" err="1" smtClean="0"/>
              <a:t>class=</a:t>
            </a:r>
            <a:r>
              <a:rPr lang="it-IT" sz="1400" dirty="0" smtClean="0"/>
              <a:t>"</a:t>
            </a:r>
            <a:r>
              <a:rPr lang="it-IT" sz="1400" dirty="0" err="1" smtClean="0"/>
              <a:t>pericolosita</a:t>
            </a:r>
            <a:r>
              <a:rPr lang="it-IT" sz="1400" dirty="0" smtClean="0"/>
              <a:t>"&gt; </a:t>
            </a:r>
          </a:p>
          <a:p>
            <a:r>
              <a:rPr lang="it-IT" sz="1400" dirty="0" smtClean="0"/>
              <a:t>          &lt;</a:t>
            </a:r>
            <a:r>
              <a:rPr lang="it-IT" sz="1400" dirty="0" err="1" smtClean="0"/>
              <a:t>div</a:t>
            </a:r>
            <a:r>
              <a:rPr lang="it-IT" sz="1400" dirty="0" smtClean="0"/>
              <a:t>&gt;Livello di pericolosità:7.5 &lt;/</a:t>
            </a:r>
            <a:r>
              <a:rPr lang="it-IT" sz="1400" dirty="0" err="1" smtClean="0"/>
              <a:t>div</a:t>
            </a:r>
            <a:r>
              <a:rPr lang="it-IT" sz="1400" dirty="0" smtClean="0"/>
              <a:t>&gt;</a:t>
            </a:r>
          </a:p>
          <a:p>
            <a:r>
              <a:rPr lang="it-IT" sz="1400" dirty="0" smtClean="0"/>
              <a:t>          &lt;</a:t>
            </a:r>
            <a:r>
              <a:rPr lang="it-IT" sz="1400" dirty="0" err="1" smtClean="0"/>
              <a:t>div</a:t>
            </a:r>
            <a:r>
              <a:rPr lang="it-IT" sz="1400" dirty="0" smtClean="0"/>
              <a:t> </a:t>
            </a:r>
            <a:r>
              <a:rPr lang="it-IT" sz="1400" dirty="0" err="1" smtClean="0"/>
              <a:t>class=</a:t>
            </a:r>
            <a:r>
              <a:rPr lang="it-IT" sz="1400" dirty="0" smtClean="0"/>
              <a:t>"</a:t>
            </a:r>
            <a:r>
              <a:rPr lang="it-IT" sz="1400" dirty="0" err="1" smtClean="0"/>
              <a:t>cond</a:t>
            </a:r>
            <a:r>
              <a:rPr lang="it-IT" sz="1400" dirty="0" smtClean="0"/>
              <a:t>"&gt; Condizione struttura: &lt;/</a:t>
            </a:r>
            <a:r>
              <a:rPr lang="it-IT" sz="1400" dirty="0" err="1" smtClean="0"/>
              <a:t>div</a:t>
            </a:r>
            <a:r>
              <a:rPr lang="it-IT" sz="1400" dirty="0" smtClean="0"/>
              <a:t>&gt;          </a:t>
            </a:r>
          </a:p>
          <a:p>
            <a:r>
              <a:rPr lang="it-IT" sz="1400" dirty="0" smtClean="0"/>
              <a:t>        &lt;/</a:t>
            </a:r>
            <a:r>
              <a:rPr lang="it-IT" sz="1400" dirty="0" err="1" smtClean="0"/>
              <a:t>div</a:t>
            </a:r>
            <a:r>
              <a:rPr lang="it-IT" sz="1400" dirty="0" smtClean="0"/>
              <a:t>&gt;</a:t>
            </a:r>
          </a:p>
          <a:p>
            <a:r>
              <a:rPr lang="it-IT" sz="1400" dirty="0" smtClean="0"/>
              <a:t>        </a:t>
            </a:r>
          </a:p>
          <a:p>
            <a:r>
              <a:rPr lang="it-IT" sz="1400" dirty="0" smtClean="0"/>
              <a:t>        &lt;p&gt;Nell'istituto sono stati realizzati recentemente dei lavori di ristrutturazione e che hanno interessato la sezione di Media Sicurezza, alcuni corridoi e la sezione AS2 che ha subito dei recenti lavori di tinteggiatura interna. Dal 2018 è stata aperta una nuova sezione, la quinta, di 3 piani: il piano terra dedicato alle attività ricreative e </a:t>
            </a:r>
            <a:r>
              <a:rPr lang="it-IT" sz="1400" dirty="0" err="1" smtClean="0"/>
              <a:t>trattamentali</a:t>
            </a:r>
            <a:r>
              <a:rPr lang="it-IT" sz="1400" dirty="0" smtClean="0"/>
              <a:t> e il 1 e il 2 piano alla custodia in cella dei detenuti. Allo stato attuale sono previsti dei lavori nella ex sezione femminile, mentre alcuni spazi necessitano ancora di interventi di restauro.</a:t>
            </a:r>
          </a:p>
          <a:p>
            <a:r>
              <a:rPr lang="it-IT" sz="1400" dirty="0" smtClean="0"/>
              <a:t>        &lt;/p&gt;</a:t>
            </a:r>
          </a:p>
          <a:p>
            <a:r>
              <a:rPr lang="it-IT" sz="1400" dirty="0" smtClean="0"/>
              <a:t>        &lt;a </a:t>
            </a:r>
            <a:r>
              <a:rPr lang="it-IT" sz="1400" dirty="0" err="1" smtClean="0"/>
              <a:t>class=</a:t>
            </a:r>
            <a:r>
              <a:rPr lang="it-IT" sz="1400" dirty="0" smtClean="0"/>
              <a:t>"info" </a:t>
            </a:r>
            <a:r>
              <a:rPr lang="it-IT" sz="1400" dirty="0" err="1" smtClean="0"/>
              <a:t>href=</a:t>
            </a:r>
            <a:r>
              <a:rPr lang="it-IT" sz="1400" dirty="0" smtClean="0"/>
              <a:t>"https://www.antigone.it/osservatorio_detenzione/sardegna/22-istituto-c-c-badu-e-carros-nuoro"&gt; Per maggiori info clicca qui&lt;/a&gt;</a:t>
            </a:r>
          </a:p>
          <a:p>
            <a:r>
              <a:rPr lang="it-IT" sz="1400" dirty="0" smtClean="0"/>
              <a:t>       &lt;/</a:t>
            </a:r>
            <a:r>
              <a:rPr lang="it-IT" sz="1400" dirty="0" err="1" smtClean="0"/>
              <a:t>div</a:t>
            </a:r>
            <a:r>
              <a:rPr lang="it-IT" sz="1400" dirty="0" smtClean="0"/>
              <a:t>&gt;</a:t>
            </a:r>
          </a:p>
          <a:p>
            <a:r>
              <a:rPr lang="it-IT" sz="1400" dirty="0" smtClean="0"/>
              <a:t>     &lt;/</a:t>
            </a:r>
            <a:r>
              <a:rPr lang="it-IT" sz="1400" dirty="0" err="1" smtClean="0"/>
              <a:t>div</a:t>
            </a:r>
            <a:r>
              <a:rPr lang="it-IT" sz="1400" dirty="0" smtClean="0"/>
              <a:t>&gt;</a:t>
            </a:r>
          </a:p>
          <a:p>
            <a:r>
              <a:rPr lang="it-IT" sz="1400" dirty="0" smtClean="0"/>
              <a:t>     &lt;/</a:t>
            </a:r>
            <a:r>
              <a:rPr lang="it-IT" sz="1400" dirty="0" err="1" smtClean="0"/>
              <a:t>section</a:t>
            </a:r>
            <a:r>
              <a:rPr lang="it-IT" sz="1400" dirty="0" smtClean="0"/>
              <a:t>&gt;  </a:t>
            </a:r>
          </a:p>
          <a:p>
            <a:r>
              <a:rPr lang="it-IT" sz="1400" dirty="0" smtClean="0"/>
              <a:t>    &lt;/</a:t>
            </a:r>
            <a:r>
              <a:rPr lang="it-IT" sz="1400" dirty="0" err="1" smtClean="0"/>
              <a:t>article</a:t>
            </a:r>
            <a:r>
              <a:rPr lang="it-IT" sz="1400" dirty="0" smtClean="0"/>
              <a:t>&gt;</a:t>
            </a:r>
          </a:p>
          <a:p>
            <a:endParaRPr lang="it-IT" dirty="0" smtClean="0"/>
          </a:p>
          <a:p>
            <a:endParaRPr lang="it-IT" dirty="0"/>
          </a:p>
        </p:txBody>
      </p:sp>
    </p:spTree>
    <p:extLst>
      <p:ext uri="{BB962C8B-B14F-4D97-AF65-F5344CB8AC3E}">
        <p14:creationId xmlns:p14="http://schemas.microsoft.com/office/powerpoint/2010/main" xmlns="" val="198389545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CasellaDiTesto 14"/>
          <p:cNvSpPr txBox="1"/>
          <p:nvPr/>
        </p:nvSpPr>
        <p:spPr>
          <a:xfrm>
            <a:off x="182880" y="0"/>
            <a:ext cx="3827417" cy="7232749"/>
          </a:xfrm>
          <a:prstGeom prst="rect">
            <a:avLst/>
          </a:prstGeom>
          <a:noFill/>
        </p:spPr>
        <p:txBody>
          <a:bodyPr wrap="square" rtlCol="0">
            <a:spAutoFit/>
          </a:bodyPr>
          <a:lstStyle/>
          <a:p>
            <a:r>
              <a:rPr lang="it-IT" sz="1250" dirty="0" err="1" smtClean="0"/>
              <a:t>article</a:t>
            </a:r>
            <a:r>
              <a:rPr lang="it-IT" sz="1250" dirty="0" smtClean="0"/>
              <a:t>{</a:t>
            </a:r>
          </a:p>
          <a:p>
            <a:r>
              <a:rPr lang="it-IT" sz="1250" dirty="0" smtClean="0"/>
              <a:t>    display:</a:t>
            </a:r>
            <a:r>
              <a:rPr lang="it-IT" sz="1250" dirty="0" err="1" smtClean="0"/>
              <a:t>flex</a:t>
            </a:r>
            <a:r>
              <a:rPr lang="it-IT" sz="1250" dirty="0" smtClean="0"/>
              <a:t>;</a:t>
            </a:r>
          </a:p>
          <a:p>
            <a:r>
              <a:rPr lang="it-IT" sz="1250" dirty="0" smtClean="0"/>
              <a:t>    </a:t>
            </a:r>
            <a:r>
              <a:rPr lang="it-IT" sz="1250" dirty="0" err="1" smtClean="0"/>
              <a:t>flex-direction</a:t>
            </a:r>
            <a:r>
              <a:rPr lang="it-IT" sz="1250" dirty="0" smtClean="0"/>
              <a:t>:</a:t>
            </a:r>
            <a:r>
              <a:rPr lang="it-IT" sz="1250" dirty="0" err="1" smtClean="0"/>
              <a:t>column</a:t>
            </a:r>
            <a:r>
              <a:rPr lang="it-IT" sz="1250" dirty="0" smtClean="0"/>
              <a:t>;</a:t>
            </a:r>
          </a:p>
          <a:p>
            <a:r>
              <a:rPr lang="it-IT" sz="1250" dirty="0" smtClean="0"/>
              <a:t>    </a:t>
            </a:r>
            <a:r>
              <a:rPr lang="it-IT" sz="1250" dirty="0" err="1" smtClean="0"/>
              <a:t>align-items</a:t>
            </a:r>
            <a:r>
              <a:rPr lang="it-IT" sz="1250" dirty="0" smtClean="0"/>
              <a:t>:center;</a:t>
            </a:r>
          </a:p>
          <a:p>
            <a:r>
              <a:rPr lang="it-IT" sz="1250" dirty="0" smtClean="0"/>
              <a:t>    </a:t>
            </a:r>
            <a:r>
              <a:rPr lang="it-IT" sz="1250" dirty="0" err="1" smtClean="0"/>
              <a:t>margin-left</a:t>
            </a:r>
            <a:r>
              <a:rPr lang="it-IT" sz="1250" dirty="0" smtClean="0"/>
              <a:t>:20px;</a:t>
            </a:r>
          </a:p>
          <a:p>
            <a:r>
              <a:rPr lang="it-IT" sz="1250" dirty="0" smtClean="0"/>
              <a:t>    </a:t>
            </a:r>
            <a:r>
              <a:rPr lang="it-IT" sz="1250" dirty="0" err="1" smtClean="0"/>
              <a:t>margin-right</a:t>
            </a:r>
            <a:r>
              <a:rPr lang="it-IT" sz="1250" dirty="0" smtClean="0"/>
              <a:t>:20px;  </a:t>
            </a:r>
          </a:p>
          <a:p>
            <a:r>
              <a:rPr lang="it-IT" sz="1250" dirty="0" smtClean="0"/>
              <a:t>  }</a:t>
            </a:r>
          </a:p>
          <a:p>
            <a:r>
              <a:rPr lang="it-IT" sz="1250" dirty="0" smtClean="0"/>
              <a:t>  </a:t>
            </a:r>
          </a:p>
          <a:p>
            <a:r>
              <a:rPr lang="it-IT" sz="1250" dirty="0" smtClean="0"/>
              <a:t>  </a:t>
            </a:r>
            <a:r>
              <a:rPr lang="it-IT" sz="1250" dirty="0" err="1" smtClean="0"/>
              <a:t>section</a:t>
            </a:r>
            <a:r>
              <a:rPr lang="it-IT" sz="1250" dirty="0" smtClean="0"/>
              <a:t>{</a:t>
            </a:r>
          </a:p>
          <a:p>
            <a:r>
              <a:rPr lang="it-IT" sz="1250" dirty="0" smtClean="0"/>
              <a:t>    display:</a:t>
            </a:r>
            <a:r>
              <a:rPr lang="it-IT" sz="1250" dirty="0" err="1" smtClean="0"/>
              <a:t>flex</a:t>
            </a:r>
            <a:r>
              <a:rPr lang="it-IT" sz="1250" dirty="0" smtClean="0"/>
              <a:t>;</a:t>
            </a:r>
          </a:p>
          <a:p>
            <a:r>
              <a:rPr lang="it-IT" sz="1250" dirty="0" smtClean="0"/>
              <a:t>    </a:t>
            </a:r>
            <a:r>
              <a:rPr lang="it-IT" sz="1250" dirty="0" err="1" smtClean="0"/>
              <a:t>flex-direction</a:t>
            </a:r>
            <a:r>
              <a:rPr lang="it-IT" sz="1250" dirty="0" smtClean="0"/>
              <a:t>:</a:t>
            </a:r>
            <a:r>
              <a:rPr lang="it-IT" sz="1250" dirty="0" err="1" smtClean="0"/>
              <a:t>row</a:t>
            </a:r>
            <a:r>
              <a:rPr lang="it-IT" sz="1250" dirty="0" smtClean="0"/>
              <a:t>;</a:t>
            </a:r>
          </a:p>
          <a:p>
            <a:r>
              <a:rPr lang="it-IT" sz="1250" dirty="0" smtClean="0"/>
              <a:t>    </a:t>
            </a:r>
            <a:r>
              <a:rPr lang="it-IT" sz="1250" dirty="0" err="1" smtClean="0"/>
              <a:t>margin-top</a:t>
            </a:r>
            <a:r>
              <a:rPr lang="it-IT" sz="1250" dirty="0" smtClean="0"/>
              <a:t>:50px</a:t>
            </a:r>
            <a:r>
              <a:rPr lang="it-IT" sz="1250" dirty="0" smtClean="0"/>
              <a:t>;</a:t>
            </a:r>
          </a:p>
          <a:p>
            <a:r>
              <a:rPr lang="it-IT" sz="1250" dirty="0" smtClean="0"/>
              <a:t>    </a:t>
            </a:r>
            <a:r>
              <a:rPr lang="it-IT" sz="1250" dirty="0" err="1" smtClean="0"/>
              <a:t>height</a:t>
            </a:r>
            <a:r>
              <a:rPr lang="it-IT" sz="1250" dirty="0" smtClean="0"/>
              <a:t>:500px;</a:t>
            </a:r>
            <a:endParaRPr lang="it-IT" sz="1250" dirty="0" smtClean="0"/>
          </a:p>
          <a:p>
            <a:r>
              <a:rPr lang="it-IT" sz="1250" dirty="0" smtClean="0"/>
              <a:t>  }</a:t>
            </a:r>
          </a:p>
          <a:p>
            <a:r>
              <a:rPr lang="it-IT" sz="1250" dirty="0" smtClean="0"/>
              <a:t>  </a:t>
            </a:r>
          </a:p>
          <a:p>
            <a:r>
              <a:rPr lang="it-IT" sz="1250" dirty="0" smtClean="0"/>
              <a:t>  </a:t>
            </a:r>
            <a:r>
              <a:rPr lang="it-IT" sz="1250" dirty="0" err="1" smtClean="0"/>
              <a:t>section</a:t>
            </a:r>
            <a:r>
              <a:rPr lang="it-IT" sz="1250" dirty="0" smtClean="0"/>
              <a:t> .n {</a:t>
            </a:r>
          </a:p>
          <a:p>
            <a:r>
              <a:rPr lang="it-IT" sz="1250" dirty="0" smtClean="0"/>
              <a:t>    display:</a:t>
            </a:r>
            <a:r>
              <a:rPr lang="it-IT" sz="1250" dirty="0" err="1" smtClean="0"/>
              <a:t>flex</a:t>
            </a:r>
            <a:r>
              <a:rPr lang="it-IT" sz="1250" dirty="0" smtClean="0"/>
              <a:t>;</a:t>
            </a:r>
          </a:p>
          <a:p>
            <a:r>
              <a:rPr lang="it-IT" sz="1250" dirty="0" smtClean="0"/>
              <a:t>    </a:t>
            </a:r>
            <a:r>
              <a:rPr lang="it-IT" sz="1250" dirty="0" err="1" smtClean="0"/>
              <a:t>flex-direction</a:t>
            </a:r>
            <a:r>
              <a:rPr lang="it-IT" sz="1250" dirty="0" smtClean="0"/>
              <a:t>:</a:t>
            </a:r>
            <a:r>
              <a:rPr lang="it-IT" sz="1250" dirty="0" err="1" smtClean="0"/>
              <a:t>column</a:t>
            </a:r>
            <a:r>
              <a:rPr lang="it-IT" sz="1250" dirty="0" smtClean="0"/>
              <a:t>;</a:t>
            </a:r>
          </a:p>
          <a:p>
            <a:r>
              <a:rPr lang="it-IT" sz="1250" dirty="0" smtClean="0"/>
              <a:t>    </a:t>
            </a:r>
            <a:r>
              <a:rPr lang="it-IT" sz="1250" dirty="0" err="1" smtClean="0"/>
              <a:t>align-items</a:t>
            </a:r>
            <a:r>
              <a:rPr lang="it-IT" sz="1250" dirty="0" smtClean="0"/>
              <a:t>:</a:t>
            </a:r>
            <a:r>
              <a:rPr lang="it-IT" sz="1250" dirty="0" err="1" smtClean="0"/>
              <a:t>flex-start</a:t>
            </a:r>
            <a:r>
              <a:rPr lang="it-IT" sz="1250" dirty="0" smtClean="0"/>
              <a:t>;</a:t>
            </a:r>
          </a:p>
          <a:p>
            <a:r>
              <a:rPr lang="it-IT" sz="1250" dirty="0" smtClean="0"/>
              <a:t>    </a:t>
            </a:r>
            <a:r>
              <a:rPr lang="it-IT" sz="1250" dirty="0" err="1" smtClean="0"/>
              <a:t>justify-content</a:t>
            </a:r>
            <a:r>
              <a:rPr lang="it-IT" sz="1250" dirty="0" smtClean="0"/>
              <a:t>:</a:t>
            </a:r>
            <a:r>
              <a:rPr lang="it-IT" sz="1250" dirty="0" err="1" smtClean="0"/>
              <a:t>flex-start</a:t>
            </a:r>
            <a:r>
              <a:rPr lang="it-IT" sz="1250" dirty="0" smtClean="0"/>
              <a:t>;</a:t>
            </a:r>
          </a:p>
          <a:p>
            <a:r>
              <a:rPr lang="it-IT" sz="1250" dirty="0" smtClean="0"/>
              <a:t>    font-family:</a:t>
            </a:r>
            <a:r>
              <a:rPr lang="it-IT" sz="1250" dirty="0" err="1" smtClean="0"/>
              <a:t>Paytone</a:t>
            </a:r>
            <a:r>
              <a:rPr lang="it-IT" sz="1250" dirty="0" smtClean="0"/>
              <a:t> </a:t>
            </a:r>
            <a:r>
              <a:rPr lang="it-IT" sz="1250" dirty="0" err="1" smtClean="0"/>
              <a:t>One</a:t>
            </a:r>
            <a:r>
              <a:rPr lang="it-IT" sz="1250" dirty="0" smtClean="0"/>
              <a:t>,</a:t>
            </a:r>
            <a:r>
              <a:rPr lang="it-IT" sz="1250" dirty="0" err="1" smtClean="0"/>
              <a:t>sans-serif</a:t>
            </a:r>
            <a:r>
              <a:rPr lang="it-IT" sz="1250" dirty="0" smtClean="0"/>
              <a:t>;</a:t>
            </a:r>
          </a:p>
          <a:p>
            <a:r>
              <a:rPr lang="it-IT" sz="1250" dirty="0" smtClean="0"/>
              <a:t>    </a:t>
            </a:r>
            <a:r>
              <a:rPr lang="it-IT" sz="1250" dirty="0" err="1" smtClean="0"/>
              <a:t>font-size</a:t>
            </a:r>
            <a:r>
              <a:rPr lang="it-IT" sz="1250" dirty="0" smtClean="0"/>
              <a:t>:5em;</a:t>
            </a:r>
          </a:p>
          <a:p>
            <a:r>
              <a:rPr lang="it-IT" sz="1250" dirty="0" smtClean="0"/>
              <a:t>    </a:t>
            </a:r>
            <a:r>
              <a:rPr lang="it-IT" sz="1250" dirty="0" err="1" smtClean="0"/>
              <a:t>margin-top</a:t>
            </a:r>
            <a:r>
              <a:rPr lang="it-IT" sz="1250" dirty="0" smtClean="0"/>
              <a:t>:-20px</a:t>
            </a:r>
            <a:r>
              <a:rPr lang="it-IT" sz="1250" dirty="0" smtClean="0"/>
              <a:t>;</a:t>
            </a:r>
          </a:p>
          <a:p>
            <a:r>
              <a:rPr lang="it-IT" sz="1250" dirty="0" smtClean="0"/>
              <a:t> </a:t>
            </a:r>
            <a:r>
              <a:rPr lang="it-IT" sz="1250" dirty="0" smtClean="0"/>
              <a:t>   </a:t>
            </a:r>
            <a:r>
              <a:rPr lang="it-IT" sz="1400" dirty="0" smtClean="0"/>
              <a:t>color:</a:t>
            </a:r>
            <a:r>
              <a:rPr lang="it-IT" sz="1400" dirty="0" err="1" smtClean="0"/>
              <a:t>black</a:t>
            </a:r>
            <a:r>
              <a:rPr lang="it-IT" sz="1400" dirty="0" smtClean="0"/>
              <a:t>;</a:t>
            </a:r>
          </a:p>
          <a:p>
            <a:r>
              <a:rPr lang="it-IT" sz="1250" dirty="0" smtClean="0"/>
              <a:t>}</a:t>
            </a:r>
            <a:endParaRPr lang="it-IT" sz="1250" dirty="0" smtClean="0"/>
          </a:p>
          <a:p>
            <a:r>
              <a:rPr lang="it-IT" sz="1250" dirty="0" smtClean="0"/>
              <a:t>  </a:t>
            </a:r>
            <a:r>
              <a:rPr lang="it-IT" sz="1250" dirty="0" err="1" smtClean="0"/>
              <a:t>section</a:t>
            </a:r>
            <a:r>
              <a:rPr lang="it-IT" sz="1250" dirty="0" smtClean="0"/>
              <a:t> .descrizione{</a:t>
            </a:r>
          </a:p>
          <a:p>
            <a:r>
              <a:rPr lang="it-IT" sz="1250" dirty="0" smtClean="0"/>
              <a:t>    display:</a:t>
            </a:r>
            <a:r>
              <a:rPr lang="it-IT" sz="1250" dirty="0" err="1" smtClean="0"/>
              <a:t>flex</a:t>
            </a:r>
            <a:r>
              <a:rPr lang="it-IT" sz="1250" dirty="0" smtClean="0"/>
              <a:t>;</a:t>
            </a:r>
          </a:p>
          <a:p>
            <a:r>
              <a:rPr lang="it-IT" sz="1250" dirty="0" smtClean="0"/>
              <a:t>    </a:t>
            </a:r>
            <a:r>
              <a:rPr lang="it-IT" sz="1250" dirty="0" err="1" smtClean="0"/>
              <a:t>flex-direction</a:t>
            </a:r>
            <a:r>
              <a:rPr lang="it-IT" sz="1250" dirty="0" smtClean="0"/>
              <a:t>:</a:t>
            </a:r>
            <a:r>
              <a:rPr lang="it-IT" sz="1250" dirty="0" err="1" smtClean="0"/>
              <a:t>row</a:t>
            </a:r>
            <a:r>
              <a:rPr lang="it-IT" sz="1250" dirty="0" smtClean="0"/>
              <a:t>;</a:t>
            </a:r>
          </a:p>
          <a:p>
            <a:r>
              <a:rPr lang="it-IT" sz="1250" dirty="0" smtClean="0"/>
              <a:t> </a:t>
            </a:r>
            <a:r>
              <a:rPr lang="it-IT" sz="1250" dirty="0" smtClean="0"/>
              <a:t>   </a:t>
            </a:r>
            <a:r>
              <a:rPr lang="it-IT" sz="1250" dirty="0" err="1" smtClean="0"/>
              <a:t>justify-content</a:t>
            </a:r>
            <a:r>
              <a:rPr lang="it-IT" sz="1250" dirty="0" smtClean="0"/>
              <a:t>:</a:t>
            </a:r>
            <a:r>
              <a:rPr lang="it-IT" sz="1250" dirty="0" err="1" smtClean="0"/>
              <a:t>space-between</a:t>
            </a:r>
            <a:r>
              <a:rPr lang="it-IT" sz="1250" dirty="0" smtClean="0"/>
              <a:t>;</a:t>
            </a:r>
            <a:endParaRPr lang="it-IT" sz="1250" dirty="0" smtClean="0"/>
          </a:p>
          <a:p>
            <a:r>
              <a:rPr lang="it-IT" sz="1250" dirty="0" smtClean="0"/>
              <a:t>    </a:t>
            </a:r>
            <a:r>
              <a:rPr lang="it-IT" sz="1250" dirty="0" err="1" smtClean="0"/>
              <a:t>margin-left</a:t>
            </a:r>
            <a:r>
              <a:rPr lang="it-IT" sz="1250" dirty="0" smtClean="0"/>
              <a:t>:20px;</a:t>
            </a:r>
          </a:p>
          <a:p>
            <a:r>
              <a:rPr lang="it-IT" sz="1250" dirty="0" smtClean="0"/>
              <a:t>    </a:t>
            </a:r>
            <a:r>
              <a:rPr lang="it-IT" sz="1250" dirty="0" err="1" smtClean="0"/>
              <a:t>height</a:t>
            </a:r>
            <a:r>
              <a:rPr lang="it-IT" sz="1250" dirty="0" smtClean="0"/>
              <a:t>:100%;</a:t>
            </a:r>
          </a:p>
          <a:p>
            <a:r>
              <a:rPr lang="it-IT" sz="1250" dirty="0" smtClean="0"/>
              <a:t>    background-color:</a:t>
            </a:r>
            <a:r>
              <a:rPr lang="it-IT" sz="1250" dirty="0" err="1" smtClean="0"/>
              <a:t>rgb</a:t>
            </a:r>
            <a:r>
              <a:rPr lang="it-IT" sz="1250" dirty="0" smtClean="0"/>
              <a:t>(3, 56, 87);</a:t>
            </a:r>
          </a:p>
          <a:p>
            <a:r>
              <a:rPr lang="it-IT" sz="1250" dirty="0" smtClean="0"/>
              <a:t>    </a:t>
            </a:r>
            <a:r>
              <a:rPr lang="it-IT" sz="1250" dirty="0" err="1" smtClean="0"/>
              <a:t>border-radius</a:t>
            </a:r>
            <a:r>
              <a:rPr lang="it-IT" sz="1250" dirty="0" smtClean="0"/>
              <a:t>:100px</a:t>
            </a:r>
            <a:r>
              <a:rPr lang="it-IT" sz="1250" dirty="0" smtClean="0"/>
              <a:t>;</a:t>
            </a:r>
            <a:endParaRPr lang="it-IT" sz="1250" dirty="0" smtClean="0"/>
          </a:p>
          <a:p>
            <a:r>
              <a:rPr lang="it-IT" sz="1250" dirty="0" smtClean="0"/>
              <a:t>  }</a:t>
            </a:r>
          </a:p>
          <a:p>
            <a:r>
              <a:rPr lang="it-IT" sz="1250" dirty="0" smtClean="0"/>
              <a:t>  </a:t>
            </a:r>
          </a:p>
          <a:p>
            <a:r>
              <a:rPr lang="it-IT" sz="1250" dirty="0" smtClean="0"/>
              <a:t/>
            </a:r>
            <a:br>
              <a:rPr lang="it-IT" sz="1250" dirty="0" smtClean="0"/>
            </a:br>
            <a:r>
              <a:rPr lang="it-IT" sz="1250" dirty="0" smtClean="0"/>
              <a:t> </a:t>
            </a:r>
          </a:p>
        </p:txBody>
      </p:sp>
      <p:sp>
        <p:nvSpPr>
          <p:cNvPr id="19" name="CasellaDiTesto 18"/>
          <p:cNvSpPr txBox="1"/>
          <p:nvPr/>
        </p:nvSpPr>
        <p:spPr>
          <a:xfrm>
            <a:off x="3944982" y="169818"/>
            <a:ext cx="3709852" cy="6617196"/>
          </a:xfrm>
          <a:prstGeom prst="rect">
            <a:avLst/>
          </a:prstGeom>
          <a:noFill/>
        </p:spPr>
        <p:txBody>
          <a:bodyPr wrap="square" rtlCol="0">
            <a:spAutoFit/>
          </a:bodyPr>
          <a:lstStyle/>
          <a:p>
            <a:r>
              <a:rPr lang="it-IT" dirty="0" smtClean="0"/>
              <a:t> </a:t>
            </a:r>
            <a:r>
              <a:rPr lang="it-IT" sz="1400" dirty="0" err="1" smtClean="0"/>
              <a:t>section</a:t>
            </a:r>
            <a:r>
              <a:rPr lang="it-IT" sz="1400" dirty="0" smtClean="0"/>
              <a:t> .descrizione .specifiche{</a:t>
            </a:r>
          </a:p>
          <a:p>
            <a:r>
              <a:rPr lang="it-IT" sz="1400" dirty="0" smtClean="0"/>
              <a:t>    display:</a:t>
            </a:r>
            <a:r>
              <a:rPr lang="it-IT" sz="1400" dirty="0" err="1" smtClean="0"/>
              <a:t>flex</a:t>
            </a:r>
            <a:r>
              <a:rPr lang="it-IT" sz="1400" dirty="0" smtClean="0"/>
              <a:t>;</a:t>
            </a:r>
          </a:p>
          <a:p>
            <a:r>
              <a:rPr lang="it-IT" sz="1400" dirty="0" smtClean="0"/>
              <a:t>    </a:t>
            </a:r>
            <a:r>
              <a:rPr lang="it-IT" sz="1400" dirty="0" err="1" smtClean="0"/>
              <a:t>flex-direction</a:t>
            </a:r>
            <a:r>
              <a:rPr lang="it-IT" sz="1400" dirty="0" smtClean="0"/>
              <a:t>:</a:t>
            </a:r>
            <a:r>
              <a:rPr lang="it-IT" sz="1400" dirty="0" err="1" smtClean="0"/>
              <a:t>column</a:t>
            </a:r>
            <a:r>
              <a:rPr lang="it-IT" sz="1400" dirty="0" smtClean="0"/>
              <a:t>;</a:t>
            </a:r>
          </a:p>
          <a:p>
            <a:r>
              <a:rPr lang="it-IT" sz="1400" dirty="0" smtClean="0"/>
              <a:t>    </a:t>
            </a:r>
            <a:r>
              <a:rPr lang="it-IT" sz="1400" dirty="0" err="1" smtClean="0"/>
              <a:t>justify-content</a:t>
            </a:r>
            <a:r>
              <a:rPr lang="it-IT" sz="1400" dirty="0" smtClean="0"/>
              <a:t>:</a:t>
            </a:r>
            <a:r>
              <a:rPr lang="it-IT" sz="1400" dirty="0" err="1" smtClean="0"/>
              <a:t>flex-start</a:t>
            </a:r>
            <a:r>
              <a:rPr lang="it-IT" sz="1400" dirty="0" smtClean="0"/>
              <a:t>;</a:t>
            </a:r>
          </a:p>
          <a:p>
            <a:r>
              <a:rPr lang="it-IT" sz="1400" dirty="0" smtClean="0"/>
              <a:t>    </a:t>
            </a:r>
            <a:r>
              <a:rPr lang="it-IT" sz="1400" dirty="0" err="1" smtClean="0"/>
              <a:t>align-items</a:t>
            </a:r>
            <a:r>
              <a:rPr lang="it-IT" sz="1400" dirty="0" smtClean="0"/>
              <a:t>: </a:t>
            </a:r>
            <a:r>
              <a:rPr lang="it-IT" sz="1400" dirty="0" err="1" smtClean="0"/>
              <a:t>flex-start</a:t>
            </a:r>
            <a:r>
              <a:rPr lang="it-IT" sz="1400" dirty="0" smtClean="0"/>
              <a:t>;</a:t>
            </a:r>
          </a:p>
          <a:p>
            <a:r>
              <a:rPr lang="it-IT" sz="1400" dirty="0" smtClean="0"/>
              <a:t>    </a:t>
            </a:r>
            <a:r>
              <a:rPr lang="it-IT" sz="1400" dirty="0" err="1" smtClean="0"/>
              <a:t>margin-left</a:t>
            </a:r>
            <a:r>
              <a:rPr lang="it-IT" sz="1400" dirty="0" smtClean="0"/>
              <a:t>: 10px;</a:t>
            </a:r>
          </a:p>
          <a:p>
            <a:r>
              <a:rPr lang="it-IT" sz="1400" dirty="0" smtClean="0"/>
              <a:t>    </a:t>
            </a:r>
            <a:r>
              <a:rPr lang="it-IT" sz="1400" dirty="0" err="1" smtClean="0"/>
              <a:t>height</a:t>
            </a:r>
            <a:r>
              <a:rPr lang="it-IT" sz="1400" dirty="0" smtClean="0"/>
              <a:t>:100%;</a:t>
            </a:r>
          </a:p>
          <a:p>
            <a:r>
              <a:rPr lang="it-IT" sz="1400" dirty="0" smtClean="0"/>
              <a:t>    </a:t>
            </a:r>
            <a:r>
              <a:rPr lang="it-IT" sz="1400" dirty="0" err="1" smtClean="0"/>
              <a:t>width</a:t>
            </a:r>
            <a:r>
              <a:rPr lang="it-IT" sz="1400" dirty="0" smtClean="0"/>
              <a:t>:75%;</a:t>
            </a:r>
            <a:endParaRPr lang="it-IT" sz="1400" dirty="0" smtClean="0"/>
          </a:p>
          <a:p>
            <a:r>
              <a:rPr lang="it-IT" sz="1400" dirty="0" smtClean="0"/>
              <a:t>    color:</a:t>
            </a:r>
            <a:r>
              <a:rPr lang="it-IT" sz="1400" dirty="0" err="1" smtClean="0"/>
              <a:t>white</a:t>
            </a:r>
            <a:r>
              <a:rPr lang="it-IT" sz="1400" dirty="0" smtClean="0"/>
              <a:t>;</a:t>
            </a:r>
          </a:p>
          <a:p>
            <a:r>
              <a:rPr lang="it-IT" sz="1400" dirty="0" smtClean="0"/>
              <a:t>  </a:t>
            </a:r>
            <a:r>
              <a:rPr lang="it-IT" sz="1400" dirty="0" smtClean="0"/>
              <a:t>}</a:t>
            </a:r>
          </a:p>
          <a:p>
            <a:endParaRPr lang="it-IT" sz="1400" dirty="0" smtClean="0"/>
          </a:p>
          <a:p>
            <a:r>
              <a:rPr lang="it-IT" sz="1400" dirty="0" err="1" smtClean="0"/>
              <a:t>section</a:t>
            </a:r>
            <a:r>
              <a:rPr lang="it-IT" sz="1400" dirty="0" smtClean="0"/>
              <a:t> .descrizione .container {</a:t>
            </a:r>
          </a:p>
          <a:p>
            <a:r>
              <a:rPr lang="it-IT" sz="1400" dirty="0" smtClean="0"/>
              <a:t>    </a:t>
            </a:r>
            <a:r>
              <a:rPr lang="it-IT" sz="1400" dirty="0" err="1" smtClean="0"/>
              <a:t>flex</a:t>
            </a:r>
            <a:r>
              <a:rPr lang="it-IT" sz="1400" dirty="0" smtClean="0"/>
              <a:t>:display;</a:t>
            </a:r>
          </a:p>
          <a:p>
            <a:r>
              <a:rPr lang="it-IT" sz="1400" dirty="0" smtClean="0"/>
              <a:t>  }</a:t>
            </a:r>
          </a:p>
          <a:p>
            <a:r>
              <a:rPr lang="it-IT" sz="1400" dirty="0" smtClean="0"/>
              <a:t>  </a:t>
            </a:r>
            <a:r>
              <a:rPr lang="it-IT" sz="1400" dirty="0" err="1" smtClean="0"/>
              <a:t>section</a:t>
            </a:r>
            <a:r>
              <a:rPr lang="it-IT" sz="1400" dirty="0" smtClean="0"/>
              <a:t> .descrizione .container </a:t>
            </a:r>
            <a:r>
              <a:rPr lang="it-IT" sz="1400" dirty="0" err="1" smtClean="0"/>
              <a:t>img</a:t>
            </a:r>
            <a:r>
              <a:rPr lang="it-IT" sz="1400" dirty="0" smtClean="0"/>
              <a:t>{</a:t>
            </a:r>
          </a:p>
          <a:p>
            <a:r>
              <a:rPr lang="it-IT" sz="1400" dirty="0" smtClean="0"/>
              <a:t>    </a:t>
            </a:r>
            <a:r>
              <a:rPr lang="it-IT" sz="1400" dirty="0" err="1" smtClean="0"/>
              <a:t>border-radius</a:t>
            </a:r>
            <a:r>
              <a:rPr lang="it-IT" sz="1400" dirty="0" smtClean="0"/>
              <a:t>:100px;</a:t>
            </a:r>
          </a:p>
          <a:p>
            <a:r>
              <a:rPr lang="it-IT" sz="1400" dirty="0" smtClean="0"/>
              <a:t>    </a:t>
            </a:r>
            <a:r>
              <a:rPr lang="it-IT" sz="1400" dirty="0" err="1" smtClean="0"/>
              <a:t>height</a:t>
            </a:r>
            <a:r>
              <a:rPr lang="it-IT" sz="1400" dirty="0" smtClean="0"/>
              <a:t>:100%;</a:t>
            </a:r>
          </a:p>
          <a:p>
            <a:r>
              <a:rPr lang="it-IT" sz="1400" dirty="0" smtClean="0"/>
              <a:t>    </a:t>
            </a:r>
            <a:r>
              <a:rPr lang="it-IT" sz="1400" dirty="0" err="1" smtClean="0"/>
              <a:t>width</a:t>
            </a:r>
            <a:r>
              <a:rPr lang="it-IT" sz="1400" dirty="0" smtClean="0"/>
              <a:t>:100%;</a:t>
            </a:r>
          </a:p>
          <a:p>
            <a:r>
              <a:rPr lang="it-IT" sz="1400" dirty="0" smtClean="0"/>
              <a:t>  }</a:t>
            </a:r>
          </a:p>
          <a:p>
            <a:r>
              <a:rPr lang="it-IT" sz="1400" dirty="0" smtClean="0"/>
              <a:t>  .info{</a:t>
            </a:r>
          </a:p>
          <a:p>
            <a:r>
              <a:rPr lang="it-IT" sz="1400" dirty="0" smtClean="0"/>
              <a:t>    </a:t>
            </a:r>
            <a:r>
              <a:rPr lang="it-IT" sz="1400" dirty="0" err="1" smtClean="0"/>
              <a:t>border</a:t>
            </a:r>
            <a:r>
              <a:rPr lang="it-IT" sz="1400" dirty="0" smtClean="0"/>
              <a:t>: 3px </a:t>
            </a:r>
            <a:r>
              <a:rPr lang="it-IT" sz="1400" dirty="0" err="1" smtClean="0"/>
              <a:t>solid</a:t>
            </a:r>
            <a:r>
              <a:rPr lang="it-IT" sz="1400" dirty="0" smtClean="0"/>
              <a:t> </a:t>
            </a:r>
            <a:r>
              <a:rPr lang="it-IT" sz="1400" dirty="0" err="1" smtClean="0"/>
              <a:t>black</a:t>
            </a:r>
            <a:r>
              <a:rPr lang="it-IT" sz="1400" dirty="0" smtClean="0"/>
              <a:t>;</a:t>
            </a:r>
          </a:p>
          <a:p>
            <a:r>
              <a:rPr lang="it-IT" sz="1400" dirty="0" smtClean="0"/>
              <a:t>    </a:t>
            </a:r>
            <a:r>
              <a:rPr lang="it-IT" sz="1400" dirty="0" err="1" smtClean="0"/>
              <a:t>border-radius</a:t>
            </a:r>
            <a:r>
              <a:rPr lang="it-IT" sz="1400" dirty="0" smtClean="0"/>
              <a:t>: 200px;</a:t>
            </a:r>
          </a:p>
          <a:p>
            <a:r>
              <a:rPr lang="it-IT" sz="1400" dirty="0" smtClean="0"/>
              <a:t>    </a:t>
            </a:r>
            <a:r>
              <a:rPr lang="it-IT" sz="1400" dirty="0" err="1" smtClean="0"/>
              <a:t>padding</a:t>
            </a:r>
            <a:r>
              <a:rPr lang="it-IT" sz="1400" dirty="0" smtClean="0"/>
              <a:t>:10px;</a:t>
            </a:r>
          </a:p>
          <a:p>
            <a:r>
              <a:rPr lang="it-IT" sz="1400" dirty="0" smtClean="0"/>
              <a:t>    color: </a:t>
            </a:r>
            <a:r>
              <a:rPr lang="it-IT" sz="1400" dirty="0" err="1" smtClean="0"/>
              <a:t>black</a:t>
            </a:r>
            <a:r>
              <a:rPr lang="it-IT" sz="1400" dirty="0" smtClean="0"/>
              <a:t>;</a:t>
            </a:r>
          </a:p>
          <a:p>
            <a:r>
              <a:rPr lang="it-IT" sz="1400" dirty="0" smtClean="0"/>
              <a:t>    </a:t>
            </a:r>
            <a:r>
              <a:rPr lang="it-IT" sz="1400" dirty="0" err="1" smtClean="0"/>
              <a:t>font-size</a:t>
            </a:r>
            <a:r>
              <a:rPr lang="it-IT" sz="1400" dirty="0" smtClean="0"/>
              <a:t>:2em;</a:t>
            </a:r>
          </a:p>
          <a:p>
            <a:r>
              <a:rPr lang="it-IT" sz="1400" dirty="0" smtClean="0"/>
              <a:t>    font-family:</a:t>
            </a:r>
            <a:r>
              <a:rPr lang="it-IT" sz="1400" dirty="0" err="1" smtClean="0"/>
              <a:t>Courgette</a:t>
            </a:r>
            <a:r>
              <a:rPr lang="it-IT" sz="1400" dirty="0" smtClean="0"/>
              <a:t>,</a:t>
            </a:r>
            <a:r>
              <a:rPr lang="it-IT" sz="1400" dirty="0" err="1" smtClean="0"/>
              <a:t>sans-serif</a:t>
            </a:r>
            <a:r>
              <a:rPr lang="it-IT" sz="1400" dirty="0" smtClean="0"/>
              <a:t>;</a:t>
            </a:r>
          </a:p>
          <a:p>
            <a:r>
              <a:rPr lang="it-IT" sz="1400" dirty="0" smtClean="0"/>
              <a:t>    </a:t>
            </a:r>
            <a:r>
              <a:rPr lang="it-IT" sz="1400" dirty="0" err="1" smtClean="0"/>
              <a:t>text-decoration</a:t>
            </a:r>
            <a:r>
              <a:rPr lang="it-IT" sz="1400" dirty="0" smtClean="0"/>
              <a:t>: none;</a:t>
            </a:r>
          </a:p>
          <a:p>
            <a:r>
              <a:rPr lang="it-IT" sz="1400" dirty="0" smtClean="0"/>
              <a:t>    background-color:</a:t>
            </a:r>
            <a:r>
              <a:rPr lang="it-IT" sz="1400" dirty="0" err="1" smtClean="0"/>
              <a:t>white</a:t>
            </a:r>
            <a:r>
              <a:rPr lang="it-IT" sz="1400" dirty="0" smtClean="0"/>
              <a:t>;</a:t>
            </a:r>
          </a:p>
          <a:p>
            <a:r>
              <a:rPr lang="it-IT" sz="1400" dirty="0" smtClean="0"/>
              <a:t>  }</a:t>
            </a:r>
          </a:p>
          <a:p>
            <a:r>
              <a:rPr lang="it-IT" sz="1400" dirty="0" smtClean="0"/>
              <a:t>  </a:t>
            </a:r>
          </a:p>
        </p:txBody>
      </p:sp>
      <p:sp>
        <p:nvSpPr>
          <p:cNvPr id="21" name="CasellaDiTesto 20"/>
          <p:cNvSpPr txBox="1"/>
          <p:nvPr/>
        </p:nvSpPr>
        <p:spPr>
          <a:xfrm>
            <a:off x="7432765" y="169818"/>
            <a:ext cx="3971108" cy="5909310"/>
          </a:xfrm>
          <a:prstGeom prst="rect">
            <a:avLst/>
          </a:prstGeom>
          <a:noFill/>
        </p:spPr>
        <p:txBody>
          <a:bodyPr wrap="square" rtlCol="0">
            <a:spAutoFit/>
          </a:bodyPr>
          <a:lstStyle/>
          <a:p>
            <a:r>
              <a:rPr lang="it-IT" sz="1400" dirty="0" smtClean="0"/>
              <a:t>  .info:</a:t>
            </a:r>
            <a:r>
              <a:rPr lang="it-IT" sz="1400" dirty="0" err="1" smtClean="0"/>
              <a:t>hover</a:t>
            </a:r>
            <a:r>
              <a:rPr lang="it-IT" sz="1400" dirty="0" smtClean="0"/>
              <a:t>{</a:t>
            </a:r>
          </a:p>
          <a:p>
            <a:r>
              <a:rPr lang="it-IT" sz="1400" dirty="0" smtClean="0"/>
              <a:t>    background-color:</a:t>
            </a:r>
            <a:r>
              <a:rPr lang="it-IT" sz="1400" dirty="0" err="1" smtClean="0"/>
              <a:t>black</a:t>
            </a:r>
            <a:r>
              <a:rPr lang="it-IT" sz="1400" dirty="0" smtClean="0"/>
              <a:t>;</a:t>
            </a:r>
          </a:p>
          <a:p>
            <a:r>
              <a:rPr lang="it-IT" sz="1400" dirty="0" smtClean="0"/>
              <a:t>    color:</a:t>
            </a:r>
            <a:r>
              <a:rPr lang="it-IT" sz="1400" dirty="0" err="1" smtClean="0"/>
              <a:t>white</a:t>
            </a:r>
            <a:r>
              <a:rPr lang="it-IT" sz="1400" dirty="0" smtClean="0"/>
              <a:t>;</a:t>
            </a:r>
          </a:p>
          <a:p>
            <a:r>
              <a:rPr lang="it-IT" sz="1400" dirty="0" smtClean="0"/>
              <a:t>  }</a:t>
            </a:r>
          </a:p>
          <a:p>
            <a:r>
              <a:rPr lang="it-IT" sz="1400" dirty="0" smtClean="0"/>
              <a:t>  .specifiche h1{</a:t>
            </a:r>
          </a:p>
          <a:p>
            <a:r>
              <a:rPr lang="it-IT" sz="1400" dirty="0" smtClean="0"/>
              <a:t>    </a:t>
            </a:r>
            <a:r>
              <a:rPr lang="it-IT" sz="1400" dirty="0" err="1" smtClean="0"/>
              <a:t>margin-top</a:t>
            </a:r>
            <a:r>
              <a:rPr lang="it-IT" sz="1400" dirty="0" smtClean="0"/>
              <a:t>:0px;</a:t>
            </a:r>
            <a:endParaRPr lang="it-IT" sz="1400" dirty="0" smtClean="0"/>
          </a:p>
          <a:p>
            <a:r>
              <a:rPr lang="it-IT" sz="1400" dirty="0" smtClean="0"/>
              <a:t>    </a:t>
            </a:r>
            <a:r>
              <a:rPr lang="it-IT" sz="1400" dirty="0" err="1" smtClean="0"/>
              <a:t>font-size</a:t>
            </a:r>
            <a:r>
              <a:rPr lang="it-IT" sz="1400" dirty="0" smtClean="0"/>
              <a:t>:3em;</a:t>
            </a:r>
          </a:p>
          <a:p>
            <a:r>
              <a:rPr lang="it-IT" sz="1400" dirty="0" smtClean="0"/>
              <a:t>    color:</a:t>
            </a:r>
            <a:r>
              <a:rPr lang="it-IT" sz="1400" dirty="0" err="1" smtClean="0"/>
              <a:t>inherit</a:t>
            </a:r>
            <a:r>
              <a:rPr lang="it-IT" sz="1400" dirty="0" smtClean="0"/>
              <a:t>;</a:t>
            </a:r>
          </a:p>
          <a:p>
            <a:r>
              <a:rPr lang="it-IT" sz="1400" dirty="0" smtClean="0"/>
              <a:t>  }</a:t>
            </a:r>
          </a:p>
          <a:p>
            <a:r>
              <a:rPr lang="it-IT" sz="1400" dirty="0" smtClean="0"/>
              <a:t>  h1 </a:t>
            </a:r>
            <a:r>
              <a:rPr lang="it-IT" sz="1400" dirty="0" err="1" smtClean="0"/>
              <a:t>em</a:t>
            </a:r>
            <a:r>
              <a:rPr lang="it-IT" sz="1400" dirty="0" smtClean="0"/>
              <a:t>{</a:t>
            </a:r>
          </a:p>
          <a:p>
            <a:r>
              <a:rPr lang="it-IT" sz="1400" dirty="0" smtClean="0"/>
              <a:t>    font-family:</a:t>
            </a:r>
            <a:r>
              <a:rPr lang="it-IT" sz="1400" dirty="0" err="1" smtClean="0"/>
              <a:t>AbeeZee</a:t>
            </a:r>
            <a:r>
              <a:rPr lang="it-IT" sz="1400" dirty="0" smtClean="0"/>
              <a:t>,</a:t>
            </a:r>
            <a:r>
              <a:rPr lang="it-IT" sz="1400" dirty="0" err="1" smtClean="0"/>
              <a:t>sans-serif</a:t>
            </a:r>
            <a:r>
              <a:rPr lang="it-IT" sz="1400" dirty="0" smtClean="0"/>
              <a:t>;</a:t>
            </a:r>
          </a:p>
          <a:p>
            <a:r>
              <a:rPr lang="it-IT" sz="1400" dirty="0" smtClean="0"/>
              <a:t>    </a:t>
            </a:r>
            <a:r>
              <a:rPr lang="it-IT" sz="1400" dirty="0" err="1" smtClean="0"/>
              <a:t>font-weight</a:t>
            </a:r>
            <a:r>
              <a:rPr lang="it-IT" sz="1400" dirty="0" smtClean="0"/>
              <a:t>:</a:t>
            </a:r>
            <a:r>
              <a:rPr lang="it-IT" sz="1400" dirty="0" err="1" smtClean="0"/>
              <a:t>bold</a:t>
            </a:r>
            <a:r>
              <a:rPr lang="it-IT" sz="1400" dirty="0" smtClean="0"/>
              <a:t>;</a:t>
            </a:r>
          </a:p>
          <a:p>
            <a:r>
              <a:rPr lang="it-IT" sz="1400" dirty="0" smtClean="0"/>
              <a:t>    color:</a:t>
            </a:r>
            <a:r>
              <a:rPr lang="it-IT" sz="1400" dirty="0" err="1" smtClean="0"/>
              <a:t>inherit</a:t>
            </a:r>
            <a:r>
              <a:rPr lang="it-IT" sz="1400" dirty="0" smtClean="0"/>
              <a:t>;</a:t>
            </a:r>
          </a:p>
          <a:p>
            <a:r>
              <a:rPr lang="it-IT" sz="1400" dirty="0" smtClean="0"/>
              <a:t>  }</a:t>
            </a:r>
          </a:p>
          <a:p>
            <a:r>
              <a:rPr lang="it-IT" sz="1400" dirty="0" smtClean="0"/>
              <a:t>  </a:t>
            </a:r>
          </a:p>
          <a:p>
            <a:r>
              <a:rPr lang="it-IT" sz="1400" dirty="0" smtClean="0"/>
              <a:t>  .</a:t>
            </a:r>
            <a:r>
              <a:rPr lang="it-IT" sz="1400" dirty="0" err="1" smtClean="0"/>
              <a:t>pericolosita</a:t>
            </a:r>
            <a:r>
              <a:rPr lang="it-IT" sz="1400" dirty="0" smtClean="0"/>
              <a:t>, .specifiche p{</a:t>
            </a:r>
          </a:p>
          <a:p>
            <a:r>
              <a:rPr lang="it-IT" sz="1400" dirty="0" smtClean="0"/>
              <a:t>    </a:t>
            </a:r>
            <a:r>
              <a:rPr lang="it-IT" sz="1400" dirty="0" err="1" smtClean="0"/>
              <a:t>font-size</a:t>
            </a:r>
            <a:r>
              <a:rPr lang="it-IT" sz="1400" dirty="0" smtClean="0"/>
              <a:t>:1.75em;</a:t>
            </a:r>
          </a:p>
          <a:p>
            <a:r>
              <a:rPr lang="it-IT" sz="1400" dirty="0" smtClean="0"/>
              <a:t>    font-family:</a:t>
            </a:r>
            <a:r>
              <a:rPr lang="it-IT" sz="1400" dirty="0" err="1" smtClean="0"/>
              <a:t>Courgette</a:t>
            </a:r>
            <a:r>
              <a:rPr lang="it-IT" sz="1400" dirty="0" smtClean="0"/>
              <a:t>,</a:t>
            </a:r>
            <a:r>
              <a:rPr lang="it-IT" sz="1400" dirty="0" err="1" smtClean="0"/>
              <a:t>sans-serif</a:t>
            </a:r>
            <a:r>
              <a:rPr lang="it-IT" sz="1400" dirty="0" smtClean="0"/>
              <a:t>;</a:t>
            </a:r>
          </a:p>
          <a:p>
            <a:r>
              <a:rPr lang="it-IT" sz="1400" dirty="0" smtClean="0"/>
              <a:t>    color:</a:t>
            </a:r>
            <a:r>
              <a:rPr lang="it-IT" sz="1400" dirty="0" err="1" smtClean="0"/>
              <a:t>inherit</a:t>
            </a:r>
            <a:r>
              <a:rPr lang="it-IT" sz="1400" dirty="0" smtClean="0"/>
              <a:t>;</a:t>
            </a:r>
          </a:p>
          <a:p>
            <a:r>
              <a:rPr lang="it-IT" sz="1400" dirty="0" smtClean="0"/>
              <a:t>  }</a:t>
            </a:r>
          </a:p>
          <a:p>
            <a:r>
              <a:rPr lang="it-IT" sz="1400" dirty="0" smtClean="0"/>
              <a:t>  </a:t>
            </a:r>
          </a:p>
          <a:p>
            <a:endParaRPr lang="it-IT" dirty="0" smtClean="0"/>
          </a:p>
          <a:p>
            <a:endParaRPr lang="it-IT" dirty="0" smtClean="0"/>
          </a:p>
          <a:p>
            <a:endParaRPr lang="it-IT" dirty="0" smtClean="0"/>
          </a:p>
          <a:p>
            <a:endParaRPr lang="it-IT" dirty="0"/>
          </a:p>
        </p:txBody>
      </p:sp>
    </p:spTree>
    <p:extLst>
      <p:ext uri="{BB962C8B-B14F-4D97-AF65-F5344CB8AC3E}">
        <p14:creationId xmlns:p14="http://schemas.microsoft.com/office/powerpoint/2010/main" xmlns="" val="198389545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xmlns="" id="{E9FFD19F-75CA-4966-B79C-2935A271ADBD}"/>
              </a:ext>
            </a:extLst>
          </p:cNvPr>
          <p:cNvSpPr>
            <a:spLocks noGrp="1"/>
          </p:cNvSpPr>
          <p:nvPr>
            <p:ph type="title"/>
          </p:nvPr>
        </p:nvSpPr>
        <p:spPr>
          <a:xfrm>
            <a:off x="309968" y="469289"/>
            <a:ext cx="499929" cy="3387497"/>
          </a:xfrm>
        </p:spPr>
        <p:txBody>
          <a:bodyPr anchor="b">
            <a:normAutofit/>
          </a:bodyPr>
          <a:lstStyle/>
          <a:p>
            <a:pPr algn="r"/>
            <a:r>
              <a:rPr lang="it-IT" sz="4000" dirty="0">
                <a:solidFill>
                  <a:srgbClr val="FFFFFF"/>
                </a:solidFill>
              </a:rPr>
              <a:t>Footer</a:t>
            </a:r>
          </a:p>
        </p:txBody>
      </p:sp>
      <p:sp>
        <p:nvSpPr>
          <p:cNvPr id="13" name="CasellaDiTesto 12"/>
          <p:cNvSpPr txBox="1"/>
          <p:nvPr/>
        </p:nvSpPr>
        <p:spPr>
          <a:xfrm>
            <a:off x="822961" y="3239588"/>
            <a:ext cx="5786846" cy="2862322"/>
          </a:xfrm>
          <a:prstGeom prst="rect">
            <a:avLst/>
          </a:prstGeom>
          <a:noFill/>
        </p:spPr>
        <p:txBody>
          <a:bodyPr wrap="square" rtlCol="0">
            <a:spAutoFit/>
          </a:bodyPr>
          <a:lstStyle/>
          <a:p>
            <a:r>
              <a:rPr lang="it-IT" dirty="0" smtClean="0"/>
              <a:t>&lt;</a:t>
            </a:r>
            <a:r>
              <a:rPr lang="it-IT" dirty="0" err="1" smtClean="0"/>
              <a:t>div</a:t>
            </a:r>
            <a:r>
              <a:rPr lang="it-IT" dirty="0" smtClean="0"/>
              <a:t> </a:t>
            </a:r>
            <a:r>
              <a:rPr lang="it-IT" dirty="0" err="1" smtClean="0"/>
              <a:t>id=</a:t>
            </a:r>
            <a:r>
              <a:rPr lang="it-IT" dirty="0" smtClean="0"/>
              <a:t>"icona"&gt;</a:t>
            </a:r>
          </a:p>
          <a:p>
            <a:r>
              <a:rPr lang="it-IT" dirty="0" smtClean="0"/>
              <a:t>      &lt;</a:t>
            </a:r>
            <a:r>
              <a:rPr lang="it-IT" dirty="0" err="1" smtClean="0"/>
              <a:t>img</a:t>
            </a:r>
            <a:r>
              <a:rPr lang="it-IT" dirty="0" smtClean="0"/>
              <a:t> </a:t>
            </a:r>
            <a:r>
              <a:rPr lang="it-IT" dirty="0" err="1" smtClean="0"/>
              <a:t>src=</a:t>
            </a:r>
            <a:r>
              <a:rPr lang="it-IT" dirty="0" smtClean="0"/>
              <a:t>"img7.jpg"&gt;</a:t>
            </a:r>
          </a:p>
          <a:p>
            <a:r>
              <a:rPr lang="it-IT" dirty="0" smtClean="0"/>
              <a:t>       &lt;/</a:t>
            </a:r>
            <a:r>
              <a:rPr lang="it-IT" dirty="0" err="1" smtClean="0"/>
              <a:t>div</a:t>
            </a:r>
            <a:r>
              <a:rPr lang="it-IT" dirty="0" smtClean="0"/>
              <a:t>&gt;</a:t>
            </a:r>
          </a:p>
          <a:p>
            <a:r>
              <a:rPr lang="it-IT" dirty="0" smtClean="0"/>
              <a:t>   &lt;</a:t>
            </a:r>
            <a:r>
              <a:rPr lang="it-IT" dirty="0" err="1" smtClean="0"/>
              <a:t>footer</a:t>
            </a:r>
            <a:r>
              <a:rPr lang="it-IT" dirty="0" smtClean="0"/>
              <a:t>&gt;</a:t>
            </a:r>
          </a:p>
          <a:p>
            <a:r>
              <a:rPr lang="it-IT" dirty="0" smtClean="0"/>
              <a:t>     &lt;</a:t>
            </a:r>
            <a:r>
              <a:rPr lang="it-IT" dirty="0" err="1" smtClean="0"/>
              <a:t>address</a:t>
            </a:r>
            <a:r>
              <a:rPr lang="it-IT" dirty="0" smtClean="0"/>
              <a:t>&gt;Milazzo Luigi&lt;/</a:t>
            </a:r>
            <a:r>
              <a:rPr lang="it-IT" dirty="0" err="1" smtClean="0"/>
              <a:t>address</a:t>
            </a:r>
            <a:r>
              <a:rPr lang="it-IT" dirty="0" smtClean="0"/>
              <a:t>&gt;</a:t>
            </a:r>
          </a:p>
          <a:p>
            <a:r>
              <a:rPr lang="it-IT" dirty="0" smtClean="0"/>
              <a:t>      &lt;p&gt;O46002005&lt;/p&gt;</a:t>
            </a:r>
          </a:p>
          <a:p>
            <a:r>
              <a:rPr lang="it-IT" dirty="0" smtClean="0"/>
              <a:t>    &lt;/</a:t>
            </a:r>
            <a:r>
              <a:rPr lang="it-IT" dirty="0" err="1" smtClean="0"/>
              <a:t>footer</a:t>
            </a:r>
            <a:r>
              <a:rPr lang="it-IT" dirty="0" smtClean="0"/>
              <a:t>&gt;</a:t>
            </a:r>
          </a:p>
          <a:p>
            <a:r>
              <a:rPr lang="it-IT" dirty="0" smtClean="0"/>
              <a:t>  &lt;/body&gt;</a:t>
            </a:r>
          </a:p>
          <a:p>
            <a:r>
              <a:rPr lang="it-IT" dirty="0" smtClean="0"/>
              <a:t>&lt;/html&gt;</a:t>
            </a:r>
          </a:p>
          <a:p>
            <a:endParaRPr lang="it-IT" dirty="0"/>
          </a:p>
        </p:txBody>
      </p:sp>
      <p:sp>
        <p:nvSpPr>
          <p:cNvPr id="15" name="CasellaDiTesto 14"/>
          <p:cNvSpPr txBox="1"/>
          <p:nvPr/>
        </p:nvSpPr>
        <p:spPr>
          <a:xfrm>
            <a:off x="4598126" y="3133903"/>
            <a:ext cx="3043645" cy="3970318"/>
          </a:xfrm>
          <a:prstGeom prst="rect">
            <a:avLst/>
          </a:prstGeom>
          <a:noFill/>
        </p:spPr>
        <p:txBody>
          <a:bodyPr wrap="square" rtlCol="0">
            <a:spAutoFit/>
          </a:bodyPr>
          <a:lstStyle/>
          <a:p>
            <a:r>
              <a:rPr lang="it-IT" sz="1400" dirty="0" err="1" smtClean="0"/>
              <a:t>footer</a:t>
            </a:r>
            <a:r>
              <a:rPr lang="it-IT" sz="1400" dirty="0" smtClean="0"/>
              <a:t>{</a:t>
            </a:r>
          </a:p>
          <a:p>
            <a:r>
              <a:rPr lang="it-IT" sz="1400" dirty="0" smtClean="0"/>
              <a:t>    display:</a:t>
            </a:r>
            <a:r>
              <a:rPr lang="it-IT" sz="1400" dirty="0" err="1" smtClean="0"/>
              <a:t>flex</a:t>
            </a:r>
            <a:r>
              <a:rPr lang="it-IT" sz="1400" dirty="0" smtClean="0"/>
              <a:t>;</a:t>
            </a:r>
          </a:p>
          <a:p>
            <a:r>
              <a:rPr lang="it-IT" sz="1400" dirty="0" smtClean="0"/>
              <a:t>    </a:t>
            </a:r>
            <a:r>
              <a:rPr lang="it-IT" sz="1400" dirty="0" err="1" smtClean="0"/>
              <a:t>flex-direction</a:t>
            </a:r>
            <a:r>
              <a:rPr lang="it-IT" sz="1400" dirty="0" smtClean="0"/>
              <a:t>:</a:t>
            </a:r>
            <a:r>
              <a:rPr lang="it-IT" sz="1400" dirty="0" err="1" smtClean="0"/>
              <a:t>column</a:t>
            </a:r>
            <a:r>
              <a:rPr lang="it-IT" sz="1400" dirty="0" smtClean="0"/>
              <a:t>;</a:t>
            </a:r>
          </a:p>
          <a:p>
            <a:r>
              <a:rPr lang="it-IT" sz="1400" dirty="0" smtClean="0"/>
              <a:t>    </a:t>
            </a:r>
            <a:r>
              <a:rPr lang="it-IT" sz="1400" dirty="0" err="1" smtClean="0"/>
              <a:t>align-items</a:t>
            </a:r>
            <a:r>
              <a:rPr lang="it-IT" sz="1400" dirty="0" smtClean="0"/>
              <a:t>:center;</a:t>
            </a:r>
          </a:p>
          <a:p>
            <a:r>
              <a:rPr lang="it-IT" sz="1400" dirty="0" smtClean="0"/>
              <a:t>    </a:t>
            </a:r>
            <a:r>
              <a:rPr lang="it-IT" sz="1400" dirty="0" err="1" smtClean="0"/>
              <a:t>justify-content</a:t>
            </a:r>
            <a:r>
              <a:rPr lang="it-IT" sz="1400" dirty="0" smtClean="0"/>
              <a:t>:center;</a:t>
            </a:r>
          </a:p>
          <a:p>
            <a:r>
              <a:rPr lang="it-IT" sz="1400" dirty="0" smtClean="0"/>
              <a:t>    background-color:</a:t>
            </a:r>
            <a:r>
              <a:rPr lang="it-IT" sz="1400" dirty="0" err="1" smtClean="0"/>
              <a:t>black</a:t>
            </a:r>
            <a:r>
              <a:rPr lang="it-IT" sz="1400" dirty="0" smtClean="0"/>
              <a:t>;</a:t>
            </a:r>
          </a:p>
          <a:p>
            <a:r>
              <a:rPr lang="it-IT" sz="1400" dirty="0" smtClean="0"/>
              <a:t>    </a:t>
            </a:r>
            <a:r>
              <a:rPr lang="it-IT" sz="1400" dirty="0" err="1" smtClean="0"/>
              <a:t>height</a:t>
            </a:r>
            <a:r>
              <a:rPr lang="it-IT" sz="1400" dirty="0" smtClean="0"/>
              <a:t>:300px;</a:t>
            </a:r>
          </a:p>
          <a:p>
            <a:r>
              <a:rPr lang="it-IT" sz="1400" dirty="0" smtClean="0"/>
              <a:t>  }</a:t>
            </a:r>
          </a:p>
          <a:p>
            <a:r>
              <a:rPr lang="it-IT" sz="1400" dirty="0" smtClean="0"/>
              <a:t>  </a:t>
            </a:r>
            <a:r>
              <a:rPr lang="it-IT" sz="1400" dirty="0" err="1" smtClean="0"/>
              <a:t>footer</a:t>
            </a:r>
            <a:r>
              <a:rPr lang="it-IT" sz="1400" dirty="0" smtClean="0"/>
              <a:t> </a:t>
            </a:r>
            <a:r>
              <a:rPr lang="it-IT" sz="1400" dirty="0" err="1" smtClean="0"/>
              <a:t>address</a:t>
            </a:r>
            <a:r>
              <a:rPr lang="it-IT" sz="1400" dirty="0" smtClean="0"/>
              <a:t>, </a:t>
            </a:r>
            <a:r>
              <a:rPr lang="it-IT" sz="1400" dirty="0" err="1" smtClean="0"/>
              <a:t>footer</a:t>
            </a:r>
            <a:r>
              <a:rPr lang="it-IT" sz="1400" dirty="0" smtClean="0"/>
              <a:t> p{</a:t>
            </a:r>
          </a:p>
          <a:p>
            <a:r>
              <a:rPr lang="it-IT" sz="1400" dirty="0" smtClean="0"/>
              <a:t>    font-family:Rock Salt,</a:t>
            </a:r>
            <a:r>
              <a:rPr lang="it-IT" sz="1400" dirty="0" err="1" smtClean="0"/>
              <a:t>sans-serif</a:t>
            </a:r>
            <a:r>
              <a:rPr lang="it-IT" sz="1400" dirty="0" smtClean="0"/>
              <a:t>;</a:t>
            </a:r>
          </a:p>
          <a:p>
            <a:r>
              <a:rPr lang="it-IT" sz="1400" dirty="0" smtClean="0"/>
              <a:t>    </a:t>
            </a:r>
            <a:r>
              <a:rPr lang="it-IT" sz="1400" dirty="0" err="1" smtClean="0"/>
              <a:t>font-size</a:t>
            </a:r>
            <a:r>
              <a:rPr lang="it-IT" sz="1400" dirty="0" smtClean="0"/>
              <a:t>:1.8em;</a:t>
            </a:r>
          </a:p>
          <a:p>
            <a:r>
              <a:rPr lang="it-IT" sz="1400" dirty="0" smtClean="0"/>
              <a:t>    </a:t>
            </a:r>
            <a:r>
              <a:rPr lang="it-IT" sz="1400" dirty="0" smtClean="0"/>
              <a:t>color:</a:t>
            </a:r>
            <a:r>
              <a:rPr lang="it-IT" sz="1400" dirty="0" err="1" smtClean="0"/>
              <a:t>white</a:t>
            </a:r>
            <a:r>
              <a:rPr lang="it-IT" sz="1400" dirty="0" smtClean="0"/>
              <a:t>;</a:t>
            </a:r>
            <a:endParaRPr lang="it-IT" sz="1400" dirty="0" smtClean="0"/>
          </a:p>
          <a:p>
            <a:r>
              <a:rPr lang="it-IT" sz="1400" dirty="0" smtClean="0"/>
              <a:t>    </a:t>
            </a:r>
            <a:r>
              <a:rPr lang="it-IT" sz="1400" dirty="0" err="1" smtClean="0"/>
              <a:t>font-weight</a:t>
            </a:r>
            <a:r>
              <a:rPr lang="it-IT" sz="1400" dirty="0" smtClean="0"/>
              <a:t>:</a:t>
            </a:r>
            <a:r>
              <a:rPr lang="it-IT" sz="1400" dirty="0" err="1" smtClean="0"/>
              <a:t>bold</a:t>
            </a:r>
            <a:r>
              <a:rPr lang="it-IT" sz="1400" dirty="0" smtClean="0"/>
              <a:t>;</a:t>
            </a:r>
          </a:p>
          <a:p>
            <a:r>
              <a:rPr lang="it-IT" sz="1400" dirty="0" smtClean="0"/>
              <a:t>  }</a:t>
            </a:r>
          </a:p>
          <a:p>
            <a:r>
              <a:rPr lang="it-IT" sz="1400" dirty="0" smtClean="0"/>
              <a:t>  </a:t>
            </a:r>
            <a:r>
              <a:rPr lang="it-IT" sz="1400" dirty="0" err="1" smtClean="0"/>
              <a:t>footer</a:t>
            </a:r>
            <a:r>
              <a:rPr lang="it-IT" sz="1400" dirty="0" smtClean="0"/>
              <a:t> </a:t>
            </a:r>
            <a:r>
              <a:rPr lang="it-IT" sz="1400" dirty="0" err="1" smtClean="0"/>
              <a:t>address</a:t>
            </a:r>
            <a:r>
              <a:rPr lang="it-IT" sz="1400" dirty="0" smtClean="0"/>
              <a:t>{</a:t>
            </a:r>
          </a:p>
          <a:p>
            <a:r>
              <a:rPr lang="it-IT" sz="1400" dirty="0" smtClean="0"/>
              <a:t>    </a:t>
            </a:r>
            <a:r>
              <a:rPr lang="it-IT" sz="1400" dirty="0" err="1" smtClean="0"/>
              <a:t>margin-top</a:t>
            </a:r>
            <a:r>
              <a:rPr lang="it-IT" sz="1400" dirty="0" smtClean="0"/>
              <a:t>:-80px;</a:t>
            </a:r>
          </a:p>
          <a:p>
            <a:r>
              <a:rPr lang="it-IT" sz="1400" dirty="0" smtClean="0"/>
              <a:t>  }</a:t>
            </a:r>
          </a:p>
          <a:p>
            <a:r>
              <a:rPr lang="it-IT" sz="1400" dirty="0" smtClean="0"/>
              <a:t>  </a:t>
            </a:r>
          </a:p>
        </p:txBody>
      </p:sp>
      <p:sp>
        <p:nvSpPr>
          <p:cNvPr id="17" name="CasellaDiTesto 16"/>
          <p:cNvSpPr txBox="1"/>
          <p:nvPr/>
        </p:nvSpPr>
        <p:spPr>
          <a:xfrm>
            <a:off x="7733211" y="3148149"/>
            <a:ext cx="3239589" cy="3785652"/>
          </a:xfrm>
          <a:prstGeom prst="rect">
            <a:avLst/>
          </a:prstGeom>
          <a:noFill/>
        </p:spPr>
        <p:txBody>
          <a:bodyPr wrap="square" rtlCol="0">
            <a:spAutoFit/>
          </a:bodyPr>
          <a:lstStyle/>
          <a:p>
            <a:r>
              <a:rPr lang="it-IT" dirty="0" smtClean="0"/>
              <a:t> </a:t>
            </a:r>
            <a:r>
              <a:rPr lang="it-IT" sz="1400" dirty="0" smtClean="0"/>
              <a:t> </a:t>
            </a:r>
            <a:r>
              <a:rPr lang="it-IT" sz="1400" dirty="0" err="1" smtClean="0"/>
              <a:t>#icona</a:t>
            </a:r>
            <a:r>
              <a:rPr lang="it-IT" sz="1400" dirty="0" smtClean="0"/>
              <a:t>{</a:t>
            </a:r>
          </a:p>
          <a:p>
            <a:r>
              <a:rPr lang="it-IT" sz="1400" dirty="0" smtClean="0"/>
              <a:t>    </a:t>
            </a:r>
            <a:r>
              <a:rPr lang="it-IT" sz="1400" dirty="0" err="1" smtClean="0"/>
              <a:t>flex</a:t>
            </a:r>
            <a:r>
              <a:rPr lang="it-IT" sz="1400" dirty="0" smtClean="0"/>
              <a:t>:display;</a:t>
            </a:r>
          </a:p>
          <a:p>
            <a:r>
              <a:rPr lang="it-IT" sz="1400" dirty="0" smtClean="0"/>
              <a:t>    </a:t>
            </a:r>
            <a:r>
              <a:rPr lang="it-IT" sz="1400" dirty="0" err="1" smtClean="0"/>
              <a:t>flex-direction</a:t>
            </a:r>
            <a:r>
              <a:rPr lang="it-IT" sz="1400" dirty="0" smtClean="0"/>
              <a:t>:</a:t>
            </a:r>
            <a:r>
              <a:rPr lang="it-IT" sz="1400" dirty="0" err="1" smtClean="0"/>
              <a:t>column</a:t>
            </a:r>
            <a:r>
              <a:rPr lang="it-IT" sz="1400" dirty="0" smtClean="0"/>
              <a:t>;</a:t>
            </a:r>
          </a:p>
          <a:p>
            <a:r>
              <a:rPr lang="it-IT" sz="1400" dirty="0" smtClean="0"/>
              <a:t>    </a:t>
            </a:r>
            <a:r>
              <a:rPr lang="it-IT" sz="1400" dirty="0" err="1" smtClean="0"/>
              <a:t>align-items</a:t>
            </a:r>
            <a:r>
              <a:rPr lang="it-IT" sz="1400" dirty="0" smtClean="0"/>
              <a:t>:center;</a:t>
            </a:r>
          </a:p>
          <a:p>
            <a:r>
              <a:rPr lang="it-IT" sz="1400" dirty="0" smtClean="0"/>
              <a:t>    </a:t>
            </a:r>
            <a:r>
              <a:rPr lang="it-IT" sz="1400" dirty="0" err="1" smtClean="0"/>
              <a:t>justify-content</a:t>
            </a:r>
            <a:r>
              <a:rPr lang="it-IT" sz="1400" dirty="0" smtClean="0"/>
              <a:t>:center;</a:t>
            </a:r>
          </a:p>
          <a:p>
            <a:r>
              <a:rPr lang="it-IT" sz="1400" dirty="0" smtClean="0"/>
              <a:t>    </a:t>
            </a:r>
            <a:r>
              <a:rPr lang="it-IT" sz="1400" dirty="0" err="1" smtClean="0"/>
              <a:t>text-align</a:t>
            </a:r>
            <a:r>
              <a:rPr lang="it-IT" sz="1400" dirty="0" smtClean="0"/>
              <a:t>:center;</a:t>
            </a:r>
          </a:p>
          <a:p>
            <a:r>
              <a:rPr lang="it-IT" sz="1400" dirty="0" smtClean="0"/>
              <a:t>    </a:t>
            </a:r>
            <a:r>
              <a:rPr lang="it-IT" sz="1400" dirty="0" err="1" smtClean="0"/>
              <a:t>margin-top</a:t>
            </a:r>
            <a:r>
              <a:rPr lang="it-IT" sz="1400" dirty="0" smtClean="0"/>
              <a:t>:80px;</a:t>
            </a:r>
          </a:p>
          <a:p>
            <a:r>
              <a:rPr lang="it-IT" sz="1400" dirty="0" smtClean="0"/>
              <a:t>  }</a:t>
            </a:r>
          </a:p>
          <a:p>
            <a:r>
              <a:rPr lang="it-IT" sz="1400" dirty="0" smtClean="0"/>
              <a:t>  </a:t>
            </a:r>
          </a:p>
          <a:p>
            <a:r>
              <a:rPr lang="it-IT" sz="1400" dirty="0" smtClean="0"/>
              <a:t>  </a:t>
            </a:r>
            <a:r>
              <a:rPr lang="it-IT" sz="1400" dirty="0" err="1" smtClean="0"/>
              <a:t>#icona</a:t>
            </a:r>
            <a:r>
              <a:rPr lang="it-IT" sz="1400" dirty="0" smtClean="0"/>
              <a:t> </a:t>
            </a:r>
            <a:r>
              <a:rPr lang="it-IT" sz="1400" dirty="0" err="1" smtClean="0"/>
              <a:t>img</a:t>
            </a:r>
            <a:r>
              <a:rPr lang="it-IT" sz="1400" dirty="0" smtClean="0"/>
              <a:t>{</a:t>
            </a:r>
          </a:p>
          <a:p>
            <a:r>
              <a:rPr lang="it-IT" sz="1400" dirty="0" smtClean="0"/>
              <a:t>    </a:t>
            </a:r>
            <a:r>
              <a:rPr lang="it-IT" sz="1400" dirty="0" err="1" smtClean="0"/>
              <a:t>height</a:t>
            </a:r>
            <a:r>
              <a:rPr lang="it-IT" sz="1400" dirty="0" smtClean="0"/>
              <a:t>:150px;</a:t>
            </a:r>
          </a:p>
          <a:p>
            <a:r>
              <a:rPr lang="it-IT" sz="1400" dirty="0" smtClean="0"/>
              <a:t>    </a:t>
            </a:r>
            <a:r>
              <a:rPr lang="it-IT" sz="1400" dirty="0" err="1" smtClean="0"/>
              <a:t>border-radius</a:t>
            </a:r>
            <a:r>
              <a:rPr lang="it-IT" sz="1400" dirty="0" smtClean="0"/>
              <a:t>:200px;</a:t>
            </a:r>
          </a:p>
          <a:p>
            <a:r>
              <a:rPr lang="it-IT" sz="1400" dirty="0" smtClean="0"/>
              <a:t>    </a:t>
            </a:r>
            <a:r>
              <a:rPr lang="it-IT" sz="1400" dirty="0" err="1" smtClean="0"/>
              <a:t>margin-bottom</a:t>
            </a:r>
            <a:r>
              <a:rPr lang="it-IT" sz="1400" dirty="0" smtClean="0"/>
              <a:t>:-50px;</a:t>
            </a:r>
          </a:p>
          <a:p>
            <a:r>
              <a:rPr lang="it-IT" sz="1400" dirty="0" smtClean="0"/>
              <a:t>  }</a:t>
            </a:r>
          </a:p>
          <a:p>
            <a:endParaRPr lang="it-IT" dirty="0" smtClean="0"/>
          </a:p>
          <a:p>
            <a:endParaRPr lang="it-IT" dirty="0"/>
          </a:p>
        </p:txBody>
      </p:sp>
      <p:pic>
        <p:nvPicPr>
          <p:cNvPr id="5123" name="Picture 3"/>
          <p:cNvPicPr>
            <a:picLocks noChangeAspect="1" noChangeArrowheads="1"/>
          </p:cNvPicPr>
          <p:nvPr/>
        </p:nvPicPr>
        <p:blipFill>
          <a:blip r:embed="rId2" cstate="print"/>
          <a:srcRect/>
          <a:stretch>
            <a:fillRect/>
          </a:stretch>
        </p:blipFill>
        <p:spPr bwMode="auto">
          <a:xfrm>
            <a:off x="1920241" y="0"/>
            <a:ext cx="9470570" cy="3122023"/>
          </a:xfrm>
          <a:prstGeom prst="rect">
            <a:avLst/>
          </a:prstGeom>
          <a:noFill/>
          <a:ln w="9525">
            <a:noFill/>
            <a:miter lim="800000"/>
            <a:headEnd/>
            <a:tailEnd/>
          </a:ln>
          <a:effectLst/>
        </p:spPr>
      </p:pic>
    </p:spTree>
    <p:extLst>
      <p:ext uri="{BB962C8B-B14F-4D97-AF65-F5344CB8AC3E}">
        <p14:creationId xmlns:p14="http://schemas.microsoft.com/office/powerpoint/2010/main" xmlns="" val="198389545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1" name="CasellaDiTesto 20"/>
          <p:cNvSpPr txBox="1"/>
          <p:nvPr/>
        </p:nvSpPr>
        <p:spPr>
          <a:xfrm>
            <a:off x="391886" y="209006"/>
            <a:ext cx="2782388" cy="523220"/>
          </a:xfrm>
          <a:prstGeom prst="rect">
            <a:avLst/>
          </a:prstGeom>
          <a:noFill/>
        </p:spPr>
        <p:txBody>
          <a:bodyPr wrap="square" rtlCol="0">
            <a:spAutoFit/>
          </a:bodyPr>
          <a:lstStyle/>
          <a:p>
            <a:r>
              <a:rPr lang="it-IT" sz="2800" dirty="0" smtClean="0"/>
              <a:t>Dispositivi mobili</a:t>
            </a:r>
            <a:endParaRPr lang="it-IT" sz="2800" dirty="0"/>
          </a:p>
        </p:txBody>
      </p:sp>
      <p:sp>
        <p:nvSpPr>
          <p:cNvPr id="22" name="CasellaDiTesto 21"/>
          <p:cNvSpPr txBox="1"/>
          <p:nvPr/>
        </p:nvSpPr>
        <p:spPr>
          <a:xfrm>
            <a:off x="470263" y="1045029"/>
            <a:ext cx="1698171" cy="646331"/>
          </a:xfrm>
          <a:prstGeom prst="rect">
            <a:avLst/>
          </a:prstGeom>
          <a:noFill/>
        </p:spPr>
        <p:txBody>
          <a:bodyPr wrap="square" rtlCol="0">
            <a:spAutoFit/>
          </a:bodyPr>
          <a:lstStyle/>
          <a:p>
            <a:r>
              <a:rPr lang="it-IT" dirty="0" smtClean="0"/>
              <a:t>Per vari tipi di telefono</a:t>
            </a:r>
            <a:endParaRPr lang="it-IT" dirty="0"/>
          </a:p>
        </p:txBody>
      </p:sp>
      <p:pic>
        <p:nvPicPr>
          <p:cNvPr id="6146" name="Picture 2"/>
          <p:cNvPicPr>
            <a:picLocks noChangeAspect="1" noChangeArrowheads="1"/>
          </p:cNvPicPr>
          <p:nvPr/>
        </p:nvPicPr>
        <p:blipFill>
          <a:blip r:embed="rId2" cstate="print"/>
          <a:stretch>
            <a:fillRect/>
          </a:stretch>
        </p:blipFill>
        <p:spPr bwMode="auto">
          <a:xfrm>
            <a:off x="4376058" y="3"/>
            <a:ext cx="1708188" cy="6857997"/>
          </a:xfrm>
          <a:prstGeom prst="rect">
            <a:avLst/>
          </a:prstGeom>
          <a:noFill/>
          <a:ln w="9525">
            <a:noFill/>
            <a:miter lim="800000"/>
            <a:headEnd/>
            <a:tailEnd/>
          </a:ln>
        </p:spPr>
      </p:pic>
      <p:sp>
        <p:nvSpPr>
          <p:cNvPr id="23" name="CasellaDiTesto 22"/>
          <p:cNvSpPr txBox="1"/>
          <p:nvPr/>
        </p:nvSpPr>
        <p:spPr>
          <a:xfrm>
            <a:off x="6518366" y="0"/>
            <a:ext cx="5159829" cy="6771084"/>
          </a:xfrm>
          <a:prstGeom prst="rect">
            <a:avLst/>
          </a:prstGeom>
          <a:noFill/>
        </p:spPr>
        <p:txBody>
          <a:bodyPr wrap="square" rtlCol="0">
            <a:spAutoFit/>
          </a:bodyPr>
          <a:lstStyle/>
          <a:p>
            <a:r>
              <a:rPr lang="it-IT" sz="1400" dirty="0" err="1" smtClean="0"/>
              <a:t>@media</a:t>
            </a:r>
            <a:r>
              <a:rPr lang="it-IT" sz="1400" dirty="0" smtClean="0"/>
              <a:t> (</a:t>
            </a:r>
            <a:r>
              <a:rPr lang="it-IT" sz="1400" dirty="0" err="1" smtClean="0"/>
              <a:t>max-width</a:t>
            </a:r>
            <a:r>
              <a:rPr lang="it-IT" sz="1400" dirty="0" smtClean="0"/>
              <a:t>: 550px) {</a:t>
            </a:r>
          </a:p>
          <a:p>
            <a:r>
              <a:rPr lang="it-IT" sz="1400" dirty="0" smtClean="0"/>
              <a:t>    body{</a:t>
            </a:r>
          </a:p>
          <a:p>
            <a:r>
              <a:rPr lang="it-IT" sz="1400" dirty="0" smtClean="0"/>
              <a:t>      </a:t>
            </a:r>
            <a:r>
              <a:rPr lang="it-IT" sz="1400" dirty="0" err="1" smtClean="0"/>
              <a:t>font-size</a:t>
            </a:r>
            <a:r>
              <a:rPr lang="it-IT" sz="1400" dirty="0" smtClean="0"/>
              <a:t>:7.5px;</a:t>
            </a:r>
          </a:p>
          <a:p>
            <a:r>
              <a:rPr lang="it-IT" sz="1400" dirty="0" smtClean="0"/>
              <a:t>    }</a:t>
            </a:r>
          </a:p>
          <a:p>
            <a:r>
              <a:rPr lang="it-IT" sz="1400" dirty="0" smtClean="0"/>
              <a:t>    </a:t>
            </a:r>
            <a:r>
              <a:rPr lang="it-IT" sz="1400" dirty="0" err="1" smtClean="0"/>
              <a:t>#links</a:t>
            </a:r>
            <a:r>
              <a:rPr lang="it-IT" sz="1400" dirty="0" smtClean="0"/>
              <a:t> {</a:t>
            </a:r>
          </a:p>
          <a:p>
            <a:r>
              <a:rPr lang="it-IT" sz="1400" dirty="0" smtClean="0"/>
              <a:t>      display: none;</a:t>
            </a:r>
          </a:p>
          <a:p>
            <a:r>
              <a:rPr lang="it-IT" sz="1400" dirty="0" smtClean="0"/>
              <a:t>    }</a:t>
            </a:r>
          </a:p>
          <a:p>
            <a:r>
              <a:rPr lang="it-IT" sz="1400" dirty="0" smtClean="0"/>
              <a:t>  </a:t>
            </a:r>
          </a:p>
          <a:p>
            <a:r>
              <a:rPr lang="it-IT" sz="1400" dirty="0" smtClean="0"/>
              <a:t>    </a:t>
            </a:r>
            <a:r>
              <a:rPr lang="it-IT" sz="1400" dirty="0" err="1" smtClean="0"/>
              <a:t>#menu</a:t>
            </a:r>
            <a:r>
              <a:rPr lang="it-IT" sz="1400" dirty="0" smtClean="0"/>
              <a:t> {</a:t>
            </a:r>
          </a:p>
          <a:p>
            <a:r>
              <a:rPr lang="it-IT" sz="1400" dirty="0" smtClean="0"/>
              <a:t>      display: block;</a:t>
            </a:r>
          </a:p>
          <a:p>
            <a:r>
              <a:rPr lang="it-IT" sz="1400" dirty="0" smtClean="0"/>
              <a:t>    }</a:t>
            </a:r>
          </a:p>
          <a:p>
            <a:r>
              <a:rPr lang="it-IT" sz="1400" dirty="0" smtClean="0"/>
              <a:t>    </a:t>
            </a:r>
            <a:r>
              <a:rPr lang="it-IT" sz="1400" dirty="0" err="1" smtClean="0"/>
              <a:t>section</a:t>
            </a:r>
            <a:r>
              <a:rPr lang="it-IT" sz="1400" dirty="0" smtClean="0"/>
              <a:t> .descrizione {</a:t>
            </a:r>
          </a:p>
          <a:p>
            <a:r>
              <a:rPr lang="it-IT" sz="1400" dirty="0" smtClean="0"/>
              <a:t>        </a:t>
            </a:r>
            <a:r>
              <a:rPr lang="it-IT" sz="1400" dirty="0" err="1" smtClean="0"/>
              <a:t>flex-direction</a:t>
            </a:r>
            <a:r>
              <a:rPr lang="it-IT" sz="1400" dirty="0" smtClean="0"/>
              <a:t>:</a:t>
            </a:r>
            <a:r>
              <a:rPr lang="it-IT" sz="1400" dirty="0" err="1" smtClean="0"/>
              <a:t>column</a:t>
            </a:r>
            <a:r>
              <a:rPr lang="it-IT" sz="1400" dirty="0" smtClean="0"/>
              <a:t>;</a:t>
            </a:r>
          </a:p>
          <a:p>
            <a:r>
              <a:rPr lang="it-IT" sz="1400" dirty="0" smtClean="0"/>
              <a:t>        </a:t>
            </a:r>
            <a:r>
              <a:rPr lang="it-IT" sz="1400" dirty="0" err="1" smtClean="0"/>
              <a:t>height</a:t>
            </a:r>
            <a:r>
              <a:rPr lang="it-IT" sz="1400" dirty="0" smtClean="0"/>
              <a:t>:460px;</a:t>
            </a:r>
          </a:p>
          <a:p>
            <a:r>
              <a:rPr lang="it-IT" sz="1400" dirty="0" smtClean="0"/>
              <a:t>        background-color: </a:t>
            </a:r>
            <a:r>
              <a:rPr lang="it-IT" sz="1400" dirty="0" err="1" smtClean="0"/>
              <a:t>rgb</a:t>
            </a:r>
            <a:r>
              <a:rPr lang="it-IT" sz="1400" dirty="0" smtClean="0"/>
              <a:t>(128, 223, 240);</a:t>
            </a:r>
          </a:p>
          <a:p>
            <a:r>
              <a:rPr lang="it-IT" sz="1400" dirty="0" smtClean="0"/>
              <a:t>    }</a:t>
            </a:r>
          </a:p>
          <a:p>
            <a:r>
              <a:rPr lang="it-IT" sz="1400" dirty="0" smtClean="0"/>
              <a:t>    </a:t>
            </a:r>
            <a:r>
              <a:rPr lang="it-IT" sz="1400" dirty="0" err="1" smtClean="0"/>
              <a:t>section</a:t>
            </a:r>
            <a:r>
              <a:rPr lang="it-IT" sz="1400" dirty="0" smtClean="0"/>
              <a:t> .descrizione .specifiche{</a:t>
            </a:r>
          </a:p>
          <a:p>
            <a:r>
              <a:rPr lang="it-IT" sz="1400" dirty="0" smtClean="0"/>
              <a:t>      </a:t>
            </a:r>
            <a:r>
              <a:rPr lang="it-IT" sz="1400" dirty="0" err="1" smtClean="0"/>
              <a:t>justify-content</a:t>
            </a:r>
            <a:r>
              <a:rPr lang="it-IT" sz="1400" dirty="0" smtClean="0"/>
              <a:t>:center;</a:t>
            </a:r>
          </a:p>
          <a:p>
            <a:r>
              <a:rPr lang="it-IT" sz="1400" dirty="0" smtClean="0"/>
              <a:t>      </a:t>
            </a:r>
            <a:r>
              <a:rPr lang="it-IT" sz="1400" dirty="0" err="1" smtClean="0"/>
              <a:t>align-items</a:t>
            </a:r>
            <a:r>
              <a:rPr lang="it-IT" sz="1400" dirty="0" smtClean="0"/>
              <a:t>: center;</a:t>
            </a:r>
          </a:p>
          <a:p>
            <a:r>
              <a:rPr lang="it-IT" sz="1400" dirty="0" smtClean="0"/>
              <a:t>      </a:t>
            </a:r>
            <a:r>
              <a:rPr lang="it-IT" sz="1400" dirty="0" err="1" smtClean="0"/>
              <a:t>height</a:t>
            </a:r>
            <a:r>
              <a:rPr lang="it-IT" sz="1400" dirty="0" smtClean="0"/>
              <a:t>:50%;</a:t>
            </a:r>
          </a:p>
          <a:p>
            <a:r>
              <a:rPr lang="it-IT" sz="1400" dirty="0" smtClean="0"/>
              <a:t>      </a:t>
            </a:r>
            <a:r>
              <a:rPr lang="it-IT" sz="1400" dirty="0" err="1" smtClean="0"/>
              <a:t>width</a:t>
            </a:r>
            <a:r>
              <a:rPr lang="it-IT" sz="1400" dirty="0" smtClean="0"/>
              <a:t>:100</a:t>
            </a:r>
            <a:r>
              <a:rPr lang="it-IT" sz="1400" dirty="0" smtClean="0"/>
              <a:t>%;</a:t>
            </a:r>
            <a:endParaRPr lang="it-IT" sz="1400" dirty="0" smtClean="0"/>
          </a:p>
          <a:p>
            <a:r>
              <a:rPr lang="it-IT" sz="1400" dirty="0" smtClean="0"/>
              <a:t>      </a:t>
            </a:r>
            <a:r>
              <a:rPr lang="it-IT" sz="1400" dirty="0" err="1" smtClean="0"/>
              <a:t>margin-left</a:t>
            </a:r>
            <a:r>
              <a:rPr lang="it-IT" sz="1400" dirty="0" smtClean="0"/>
              <a:t>:-4px;</a:t>
            </a:r>
          </a:p>
          <a:p>
            <a:r>
              <a:rPr lang="it-IT" sz="1400" dirty="0" smtClean="0"/>
              <a:t>    }</a:t>
            </a:r>
          </a:p>
          <a:p>
            <a:r>
              <a:rPr lang="it-IT" sz="1400" dirty="0" smtClean="0"/>
              <a:t>    </a:t>
            </a:r>
            <a:r>
              <a:rPr lang="it-IT" sz="1400" dirty="0" err="1" smtClean="0"/>
              <a:t>section</a:t>
            </a:r>
            <a:r>
              <a:rPr lang="it-IT" sz="1400" dirty="0" smtClean="0"/>
              <a:t> .descrizione .specifiche h1{</a:t>
            </a:r>
          </a:p>
          <a:p>
            <a:r>
              <a:rPr lang="it-IT" sz="1400" dirty="0" smtClean="0"/>
              <a:t>      </a:t>
            </a:r>
            <a:r>
              <a:rPr lang="it-IT" sz="1400" dirty="0" err="1" smtClean="0"/>
              <a:t>font-size</a:t>
            </a:r>
            <a:r>
              <a:rPr lang="it-IT" sz="1400" dirty="0" smtClean="0"/>
              <a:t>:2.5em;</a:t>
            </a:r>
          </a:p>
          <a:p>
            <a:r>
              <a:rPr lang="it-IT" sz="1400" dirty="0" smtClean="0"/>
              <a:t>    }</a:t>
            </a:r>
          </a:p>
          <a:p>
            <a:r>
              <a:rPr lang="it-IT" sz="1400" dirty="0" smtClean="0"/>
              <a:t>    </a:t>
            </a:r>
            <a:r>
              <a:rPr lang="it-IT" sz="1400" dirty="0" err="1" smtClean="0"/>
              <a:t>section</a:t>
            </a:r>
            <a:r>
              <a:rPr lang="it-IT" sz="1400" dirty="0" smtClean="0"/>
              <a:t> </a:t>
            </a:r>
            <a:r>
              <a:rPr lang="it-IT" sz="1400" dirty="0" smtClean="0"/>
              <a:t> .descrizione</a:t>
            </a:r>
            <a:r>
              <a:rPr lang="it-IT" sz="1400" dirty="0" smtClean="0"/>
              <a:t> .specifiche .</a:t>
            </a:r>
            <a:r>
              <a:rPr lang="it-IT" sz="1400" dirty="0" err="1" smtClean="0"/>
              <a:t>pericolosita</a:t>
            </a:r>
            <a:r>
              <a:rPr lang="it-IT" sz="1400" dirty="0" smtClean="0"/>
              <a:t>{</a:t>
            </a:r>
          </a:p>
          <a:p>
            <a:r>
              <a:rPr lang="it-IT" sz="1400" dirty="0" smtClean="0"/>
              <a:t>      </a:t>
            </a:r>
            <a:r>
              <a:rPr lang="it-IT" sz="1400" dirty="0" err="1" smtClean="0"/>
              <a:t>font-size</a:t>
            </a:r>
            <a:r>
              <a:rPr lang="it-IT" sz="1400" dirty="0" smtClean="0"/>
              <a:t>:2em;</a:t>
            </a:r>
          </a:p>
          <a:p>
            <a:r>
              <a:rPr lang="it-IT" sz="1400" dirty="0" smtClean="0"/>
              <a:t>    }</a:t>
            </a:r>
          </a:p>
          <a:p>
            <a:r>
              <a:rPr lang="it-IT" sz="1400" dirty="0" smtClean="0"/>
              <a:t>   </a:t>
            </a:r>
          </a:p>
        </p:txBody>
      </p:sp>
      <p:sp>
        <p:nvSpPr>
          <p:cNvPr id="24" name="CasellaDiTesto 23"/>
          <p:cNvSpPr txBox="1"/>
          <p:nvPr/>
        </p:nvSpPr>
        <p:spPr>
          <a:xfrm>
            <a:off x="9588138" y="0"/>
            <a:ext cx="2447108" cy="2739211"/>
          </a:xfrm>
          <a:prstGeom prst="rect">
            <a:avLst/>
          </a:prstGeom>
          <a:noFill/>
        </p:spPr>
        <p:txBody>
          <a:bodyPr wrap="square" rtlCol="0">
            <a:spAutoFit/>
          </a:bodyPr>
          <a:lstStyle/>
          <a:p>
            <a:r>
              <a:rPr lang="it-IT" sz="1400" dirty="0" smtClean="0"/>
              <a:t> .info {</a:t>
            </a:r>
          </a:p>
          <a:p>
            <a:r>
              <a:rPr lang="it-IT" sz="1400" dirty="0" smtClean="0"/>
              <a:t>      </a:t>
            </a:r>
            <a:r>
              <a:rPr lang="it-IT" sz="1400" dirty="0" err="1" smtClean="0"/>
              <a:t>padding</a:t>
            </a:r>
            <a:r>
              <a:rPr lang="it-IT" sz="1400" dirty="0" smtClean="0"/>
              <a:t>:2px;</a:t>
            </a:r>
          </a:p>
          <a:p>
            <a:r>
              <a:rPr lang="it-IT" sz="1400" dirty="0" smtClean="0"/>
              <a:t>      </a:t>
            </a:r>
            <a:r>
              <a:rPr lang="it-IT" sz="1400" dirty="0" err="1" smtClean="0"/>
              <a:t>margin-top</a:t>
            </a:r>
            <a:r>
              <a:rPr lang="it-IT" sz="1400" dirty="0" smtClean="0"/>
              <a:t>:1px;</a:t>
            </a:r>
          </a:p>
          <a:p>
            <a:r>
              <a:rPr lang="it-IT" sz="1400" dirty="0" smtClean="0"/>
              <a:t>      </a:t>
            </a:r>
            <a:r>
              <a:rPr lang="it-IT" sz="1400" dirty="0" err="1" smtClean="0"/>
              <a:t>margin-left</a:t>
            </a:r>
            <a:r>
              <a:rPr lang="it-IT" sz="1400" dirty="0" smtClean="0"/>
              <a:t>:5px;</a:t>
            </a:r>
          </a:p>
          <a:p>
            <a:r>
              <a:rPr lang="it-IT" sz="1400" dirty="0" smtClean="0"/>
              <a:t>    }</a:t>
            </a:r>
          </a:p>
          <a:p>
            <a:r>
              <a:rPr lang="it-IT" sz="1400" dirty="0" smtClean="0"/>
              <a:t>    </a:t>
            </a:r>
            <a:r>
              <a:rPr lang="it-IT" sz="1400" dirty="0" err="1" smtClean="0"/>
              <a:t>section</a:t>
            </a:r>
            <a:r>
              <a:rPr lang="it-IT" sz="1400" dirty="0" smtClean="0"/>
              <a:t> .descrizione .specifiche p, </a:t>
            </a:r>
            <a:r>
              <a:rPr lang="it-IT" sz="1400" dirty="0" err="1" smtClean="0"/>
              <a:t>section</a:t>
            </a:r>
            <a:r>
              <a:rPr lang="it-IT" sz="1400" dirty="0" smtClean="0"/>
              <a:t> .descrizione .specifiche .</a:t>
            </a:r>
            <a:r>
              <a:rPr lang="it-IT" sz="1400" dirty="0" err="1" smtClean="0"/>
              <a:t>pericolosita</a:t>
            </a:r>
            <a:r>
              <a:rPr lang="it-IT" sz="1400" dirty="0" smtClean="0"/>
              <a:t> .</a:t>
            </a:r>
            <a:r>
              <a:rPr lang="it-IT" sz="1400" dirty="0" err="1" smtClean="0"/>
              <a:t>cond</a:t>
            </a:r>
            <a:r>
              <a:rPr lang="it-IT" sz="1400" dirty="0" smtClean="0"/>
              <a:t>{</a:t>
            </a:r>
          </a:p>
          <a:p>
            <a:r>
              <a:rPr lang="it-IT" sz="1400" dirty="0" smtClean="0"/>
              <a:t>      display: none;</a:t>
            </a:r>
          </a:p>
          <a:p>
            <a:r>
              <a:rPr lang="it-IT" sz="1400" dirty="0" smtClean="0"/>
              <a:t>    }</a:t>
            </a:r>
          </a:p>
          <a:p>
            <a:r>
              <a:rPr lang="it-IT" sz="1400" dirty="0" smtClean="0"/>
              <a:t>  }</a:t>
            </a:r>
          </a:p>
          <a:p>
            <a:endParaRPr lang="it-IT" dirty="0"/>
          </a:p>
        </p:txBody>
      </p:sp>
    </p:spTree>
    <p:extLst>
      <p:ext uri="{BB962C8B-B14F-4D97-AF65-F5344CB8AC3E}">
        <p14:creationId xmlns:p14="http://schemas.microsoft.com/office/powerpoint/2010/main" xmlns="" val="198389545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CasellaDiTesto 14"/>
          <p:cNvSpPr txBox="1"/>
          <p:nvPr/>
        </p:nvSpPr>
        <p:spPr>
          <a:xfrm>
            <a:off x="404949" y="287383"/>
            <a:ext cx="4506685" cy="369332"/>
          </a:xfrm>
          <a:prstGeom prst="rect">
            <a:avLst/>
          </a:prstGeom>
          <a:noFill/>
        </p:spPr>
        <p:txBody>
          <a:bodyPr wrap="square" rtlCol="0">
            <a:spAutoFit/>
          </a:bodyPr>
          <a:lstStyle/>
          <a:p>
            <a:r>
              <a:rPr lang="it-IT" dirty="0" smtClean="0"/>
              <a:t>Per vari  tipi di  </a:t>
            </a:r>
            <a:r>
              <a:rPr lang="it-IT" dirty="0" err="1" smtClean="0"/>
              <a:t>tablet</a:t>
            </a:r>
            <a:endParaRPr lang="it-IT" dirty="0"/>
          </a:p>
        </p:txBody>
      </p:sp>
      <p:pic>
        <p:nvPicPr>
          <p:cNvPr id="7170" name="Picture 2"/>
          <p:cNvPicPr>
            <a:picLocks noChangeAspect="1" noChangeArrowheads="1"/>
          </p:cNvPicPr>
          <p:nvPr/>
        </p:nvPicPr>
        <p:blipFill>
          <a:blip r:embed="rId2" cstate="print"/>
          <a:stretch>
            <a:fillRect/>
          </a:stretch>
        </p:blipFill>
        <p:spPr bwMode="auto">
          <a:xfrm>
            <a:off x="3696789" y="0"/>
            <a:ext cx="2169763" cy="6858000"/>
          </a:xfrm>
          <a:prstGeom prst="rect">
            <a:avLst/>
          </a:prstGeom>
          <a:noFill/>
          <a:ln w="9525">
            <a:noFill/>
            <a:miter lim="800000"/>
            <a:headEnd/>
            <a:tailEnd/>
          </a:ln>
        </p:spPr>
      </p:pic>
      <p:sp>
        <p:nvSpPr>
          <p:cNvPr id="17" name="CasellaDiTesto 16"/>
          <p:cNvSpPr txBox="1"/>
          <p:nvPr/>
        </p:nvSpPr>
        <p:spPr>
          <a:xfrm>
            <a:off x="5995851" y="0"/>
            <a:ext cx="6021978" cy="6617196"/>
          </a:xfrm>
          <a:prstGeom prst="rect">
            <a:avLst/>
          </a:prstGeom>
          <a:noFill/>
        </p:spPr>
        <p:txBody>
          <a:bodyPr wrap="square" rtlCol="0">
            <a:spAutoFit/>
          </a:bodyPr>
          <a:lstStyle/>
          <a:p>
            <a:r>
              <a:rPr lang="it-IT" sz="1400" dirty="0" err="1" smtClean="0"/>
              <a:t>@media</a:t>
            </a:r>
            <a:r>
              <a:rPr lang="it-IT" sz="1400" dirty="0" smtClean="0"/>
              <a:t> </a:t>
            </a:r>
            <a:r>
              <a:rPr lang="it-IT" sz="1400" dirty="0" err="1" smtClean="0"/>
              <a:t>screen</a:t>
            </a:r>
            <a:r>
              <a:rPr lang="it-IT" sz="1400" dirty="0" smtClean="0"/>
              <a:t> and (</a:t>
            </a:r>
            <a:r>
              <a:rPr lang="it-IT" sz="1400" dirty="0" err="1" smtClean="0"/>
              <a:t>max-width</a:t>
            </a:r>
            <a:r>
              <a:rPr lang="it-IT" sz="1400" dirty="0" smtClean="0"/>
              <a:t>:1025px) and (</a:t>
            </a:r>
            <a:r>
              <a:rPr lang="it-IT" sz="1400" dirty="0" err="1" smtClean="0"/>
              <a:t>min-width</a:t>
            </a:r>
            <a:r>
              <a:rPr lang="it-IT" sz="1400" dirty="0" smtClean="0"/>
              <a:t>:750px){</a:t>
            </a:r>
          </a:p>
          <a:p>
            <a:r>
              <a:rPr lang="it-IT" sz="1400" dirty="0" smtClean="0"/>
              <a:t>    </a:t>
            </a:r>
            <a:r>
              <a:rPr lang="it-IT" sz="1400" dirty="0" err="1" smtClean="0"/>
              <a:t>#links</a:t>
            </a:r>
            <a:r>
              <a:rPr lang="it-IT" sz="1400" dirty="0" smtClean="0"/>
              <a:t> a{</a:t>
            </a:r>
          </a:p>
          <a:p>
            <a:r>
              <a:rPr lang="it-IT" sz="1400" dirty="0" smtClean="0"/>
              <a:t>      </a:t>
            </a:r>
            <a:r>
              <a:rPr lang="it-IT" sz="1400" dirty="0" err="1" smtClean="0"/>
              <a:t>font-size</a:t>
            </a:r>
            <a:r>
              <a:rPr lang="it-IT" sz="1400" dirty="0" smtClean="0"/>
              <a:t>:1.5em;</a:t>
            </a:r>
          </a:p>
          <a:p>
            <a:r>
              <a:rPr lang="it-IT" sz="1400" dirty="0" smtClean="0"/>
              <a:t>    }</a:t>
            </a:r>
          </a:p>
          <a:p>
            <a:r>
              <a:rPr lang="it-IT" sz="1400" dirty="0" smtClean="0"/>
              <a:t>    </a:t>
            </a:r>
            <a:r>
              <a:rPr lang="it-IT" sz="1400" dirty="0" err="1" smtClean="0"/>
              <a:t>section</a:t>
            </a:r>
            <a:r>
              <a:rPr lang="it-IT" sz="1400" dirty="0" smtClean="0"/>
              <a:t> .descrizione{</a:t>
            </a:r>
          </a:p>
          <a:p>
            <a:r>
              <a:rPr lang="it-IT" sz="1400" dirty="0" smtClean="0"/>
              <a:t>      </a:t>
            </a:r>
            <a:r>
              <a:rPr lang="it-IT" sz="1400" dirty="0" err="1" smtClean="0"/>
              <a:t>height</a:t>
            </a:r>
            <a:r>
              <a:rPr lang="it-IT" sz="1400" dirty="0" smtClean="0"/>
              <a:t>: 400px;</a:t>
            </a:r>
          </a:p>
          <a:p>
            <a:r>
              <a:rPr lang="it-IT" sz="1400" dirty="0" smtClean="0"/>
              <a:t>    }</a:t>
            </a:r>
          </a:p>
          <a:p>
            <a:r>
              <a:rPr lang="it-IT" sz="1400" dirty="0" smtClean="0"/>
              <a:t>    </a:t>
            </a:r>
            <a:r>
              <a:rPr lang="it-IT" sz="1400" dirty="0" err="1" smtClean="0"/>
              <a:t>section</a:t>
            </a:r>
            <a:r>
              <a:rPr lang="it-IT" sz="1400" dirty="0" smtClean="0"/>
              <a:t> .descrizione .specifiche p, </a:t>
            </a:r>
            <a:r>
              <a:rPr lang="it-IT" sz="1400" dirty="0" err="1" smtClean="0"/>
              <a:t>section</a:t>
            </a:r>
            <a:r>
              <a:rPr lang="it-IT" sz="1400" dirty="0" smtClean="0"/>
              <a:t> .descrizione .specifiche .</a:t>
            </a:r>
            <a:r>
              <a:rPr lang="it-IT" sz="1400" dirty="0" err="1" smtClean="0"/>
              <a:t>pericolosita</a:t>
            </a:r>
            <a:r>
              <a:rPr lang="it-IT" sz="1400" dirty="0" smtClean="0"/>
              <a:t> .</a:t>
            </a:r>
            <a:r>
              <a:rPr lang="it-IT" sz="1400" dirty="0" err="1" smtClean="0"/>
              <a:t>cond</a:t>
            </a:r>
            <a:r>
              <a:rPr lang="it-IT" sz="1400" dirty="0" smtClean="0"/>
              <a:t>{</a:t>
            </a:r>
          </a:p>
          <a:p>
            <a:r>
              <a:rPr lang="it-IT" sz="1400" dirty="0" smtClean="0"/>
              <a:t>      display: none;</a:t>
            </a:r>
          </a:p>
          <a:p>
            <a:r>
              <a:rPr lang="it-IT" sz="1400" dirty="0" smtClean="0"/>
              <a:t>    }</a:t>
            </a:r>
          </a:p>
          <a:p>
            <a:r>
              <a:rPr lang="it-IT" sz="1400" dirty="0" smtClean="0"/>
              <a:t>    .info {</a:t>
            </a:r>
          </a:p>
          <a:p>
            <a:r>
              <a:rPr lang="it-IT" sz="1400" dirty="0" smtClean="0"/>
              <a:t>      </a:t>
            </a:r>
            <a:r>
              <a:rPr lang="it-IT" sz="1400" dirty="0" err="1" smtClean="0"/>
              <a:t>padding</a:t>
            </a:r>
            <a:r>
              <a:rPr lang="it-IT" sz="1400" dirty="0" smtClean="0"/>
              <a:t>:4px;</a:t>
            </a:r>
          </a:p>
          <a:p>
            <a:r>
              <a:rPr lang="it-IT" sz="1400" dirty="0" smtClean="0"/>
              <a:t>      </a:t>
            </a:r>
            <a:r>
              <a:rPr lang="it-IT" sz="1400" dirty="0" err="1" smtClean="0"/>
              <a:t>margin-top</a:t>
            </a:r>
            <a:r>
              <a:rPr lang="it-IT" sz="1400" dirty="0" smtClean="0"/>
              <a:t>:10px;</a:t>
            </a:r>
          </a:p>
          <a:p>
            <a:r>
              <a:rPr lang="it-IT" sz="1400" dirty="0" smtClean="0"/>
              <a:t>    }</a:t>
            </a:r>
          </a:p>
          <a:p>
            <a:r>
              <a:rPr lang="it-IT" sz="1400" dirty="0" smtClean="0"/>
              <a:t>    </a:t>
            </a:r>
            <a:r>
              <a:rPr lang="it-IT" sz="1400" dirty="0" err="1" smtClean="0"/>
              <a:t>section</a:t>
            </a:r>
            <a:r>
              <a:rPr lang="it-IT" sz="1400" dirty="0" smtClean="0"/>
              <a:t> .descrizione .specifiche{</a:t>
            </a:r>
          </a:p>
          <a:p>
            <a:r>
              <a:rPr lang="it-IT" sz="1400" dirty="0" smtClean="0"/>
              <a:t>      </a:t>
            </a:r>
            <a:r>
              <a:rPr lang="it-IT" sz="1400" dirty="0" err="1" smtClean="0"/>
              <a:t>justify-content</a:t>
            </a:r>
            <a:r>
              <a:rPr lang="it-IT" sz="1400" dirty="0" smtClean="0"/>
              <a:t>:center;</a:t>
            </a:r>
          </a:p>
          <a:p>
            <a:r>
              <a:rPr lang="it-IT" sz="1400" dirty="0" smtClean="0"/>
              <a:t>      </a:t>
            </a:r>
            <a:r>
              <a:rPr lang="it-IT" sz="1400" dirty="0" err="1" smtClean="0"/>
              <a:t>align-items</a:t>
            </a:r>
            <a:r>
              <a:rPr lang="it-IT" sz="1400" dirty="0" smtClean="0"/>
              <a:t>: center;</a:t>
            </a:r>
          </a:p>
          <a:p>
            <a:r>
              <a:rPr lang="it-IT" sz="1400" dirty="0" smtClean="0"/>
              <a:t>    }</a:t>
            </a:r>
          </a:p>
          <a:p>
            <a:r>
              <a:rPr lang="it-IT" sz="1400" dirty="0" smtClean="0"/>
              <a:t>  </a:t>
            </a:r>
            <a:r>
              <a:rPr lang="it-IT" sz="1400" dirty="0" smtClean="0"/>
              <a:t>}</a:t>
            </a:r>
          </a:p>
          <a:p>
            <a:endParaRPr lang="it-IT" sz="1400" dirty="0" smtClean="0"/>
          </a:p>
          <a:p>
            <a:r>
              <a:rPr lang="it-IT" sz="1400" dirty="0" err="1" smtClean="0"/>
              <a:t>@media</a:t>
            </a:r>
            <a:r>
              <a:rPr lang="it-IT" sz="1400" dirty="0" smtClean="0"/>
              <a:t> </a:t>
            </a:r>
            <a:r>
              <a:rPr lang="it-IT" sz="1400" dirty="0" err="1" smtClean="0"/>
              <a:t>screen</a:t>
            </a:r>
            <a:r>
              <a:rPr lang="it-IT" sz="1400" dirty="0" smtClean="0"/>
              <a:t> and (</a:t>
            </a:r>
            <a:r>
              <a:rPr lang="it-IT" sz="1400" dirty="0" err="1" smtClean="0"/>
              <a:t>max-width</a:t>
            </a:r>
            <a:r>
              <a:rPr lang="it-IT" sz="1400" dirty="0" smtClean="0"/>
              <a:t>:541px) and (</a:t>
            </a:r>
            <a:r>
              <a:rPr lang="it-IT" sz="1400" dirty="0" err="1" smtClean="0"/>
              <a:t>min-width</a:t>
            </a:r>
            <a:r>
              <a:rPr lang="it-IT" sz="1400" dirty="0" smtClean="0"/>
              <a:t>:539px){</a:t>
            </a:r>
          </a:p>
          <a:p>
            <a:r>
              <a:rPr lang="it-IT" sz="1400" dirty="0" smtClean="0"/>
              <a:t>    </a:t>
            </a:r>
            <a:r>
              <a:rPr lang="it-IT" sz="1400" dirty="0" err="1" smtClean="0"/>
              <a:t>section</a:t>
            </a:r>
            <a:r>
              <a:rPr lang="it-IT" sz="1400" dirty="0" smtClean="0"/>
              <a:t> .descrizione {</a:t>
            </a:r>
          </a:p>
          <a:p>
            <a:r>
              <a:rPr lang="it-IT" sz="1400" dirty="0" smtClean="0"/>
              <a:t>      </a:t>
            </a:r>
            <a:r>
              <a:rPr lang="it-IT" sz="1400" dirty="0" err="1" smtClean="0"/>
              <a:t>flex-direction</a:t>
            </a:r>
            <a:r>
              <a:rPr lang="it-IT" sz="1400" dirty="0" smtClean="0"/>
              <a:t>:</a:t>
            </a:r>
            <a:r>
              <a:rPr lang="it-IT" sz="1400" dirty="0" err="1" smtClean="0"/>
              <a:t>column</a:t>
            </a:r>
            <a:r>
              <a:rPr lang="it-IT" sz="1400" dirty="0" smtClean="0"/>
              <a:t>;</a:t>
            </a:r>
          </a:p>
          <a:p>
            <a:r>
              <a:rPr lang="it-IT" sz="1400" dirty="0" smtClean="0"/>
              <a:t>      </a:t>
            </a:r>
            <a:r>
              <a:rPr lang="it-IT" sz="1400" dirty="0" err="1" smtClean="0"/>
              <a:t>height</a:t>
            </a:r>
            <a:r>
              <a:rPr lang="it-IT" sz="1400" dirty="0" smtClean="0"/>
              <a:t>:500px;</a:t>
            </a:r>
          </a:p>
          <a:p>
            <a:r>
              <a:rPr lang="it-IT" sz="1400" dirty="0" smtClean="0"/>
              <a:t>      background-color: </a:t>
            </a:r>
            <a:r>
              <a:rPr lang="it-IT" sz="1400" dirty="0" err="1" smtClean="0"/>
              <a:t>rgb</a:t>
            </a:r>
            <a:r>
              <a:rPr lang="it-IT" sz="1400" dirty="0" smtClean="0"/>
              <a:t>(128, 223, 240);</a:t>
            </a:r>
          </a:p>
          <a:p>
            <a:r>
              <a:rPr lang="it-IT" sz="1400" dirty="0" smtClean="0"/>
              <a:t>    }</a:t>
            </a:r>
          </a:p>
          <a:p>
            <a:r>
              <a:rPr lang="it-IT" sz="1400" dirty="0" smtClean="0"/>
              <a:t>  }</a:t>
            </a:r>
          </a:p>
          <a:p>
            <a:endParaRPr lang="it-IT" sz="1400" dirty="0" smtClean="0"/>
          </a:p>
          <a:p>
            <a:endParaRPr lang="it-IT" dirty="0"/>
          </a:p>
        </p:txBody>
      </p:sp>
      <p:sp>
        <p:nvSpPr>
          <p:cNvPr id="19" name="CasellaDiTesto 18"/>
          <p:cNvSpPr txBox="1"/>
          <p:nvPr/>
        </p:nvSpPr>
        <p:spPr>
          <a:xfrm>
            <a:off x="0" y="4222211"/>
            <a:ext cx="5747657" cy="2154436"/>
          </a:xfrm>
          <a:prstGeom prst="rect">
            <a:avLst/>
          </a:prstGeom>
          <a:noFill/>
        </p:spPr>
        <p:txBody>
          <a:bodyPr wrap="square" rtlCol="0">
            <a:spAutoFit/>
          </a:bodyPr>
          <a:lstStyle/>
          <a:p>
            <a:r>
              <a:rPr lang="it-IT" dirty="0" smtClean="0"/>
              <a:t> </a:t>
            </a:r>
            <a:r>
              <a:rPr lang="it-IT" sz="1400" dirty="0" err="1" smtClean="0">
                <a:solidFill>
                  <a:schemeClr val="bg1"/>
                </a:solidFill>
              </a:rPr>
              <a:t>@media</a:t>
            </a:r>
            <a:r>
              <a:rPr lang="it-IT" sz="1400" dirty="0" smtClean="0">
                <a:solidFill>
                  <a:schemeClr val="bg1"/>
                </a:solidFill>
              </a:rPr>
              <a:t> (</a:t>
            </a:r>
            <a:r>
              <a:rPr lang="it-IT" sz="1400" dirty="0" err="1" smtClean="0">
                <a:solidFill>
                  <a:schemeClr val="bg1"/>
                </a:solidFill>
              </a:rPr>
              <a:t>max-width</a:t>
            </a:r>
            <a:r>
              <a:rPr lang="it-IT" sz="1400" dirty="0" smtClean="0">
                <a:solidFill>
                  <a:schemeClr val="bg1"/>
                </a:solidFill>
              </a:rPr>
              <a:t>: 281px){</a:t>
            </a:r>
          </a:p>
          <a:p>
            <a:r>
              <a:rPr lang="it-IT" dirty="0" smtClean="0">
                <a:solidFill>
                  <a:schemeClr val="bg1"/>
                </a:solidFill>
              </a:rPr>
              <a:t>  </a:t>
            </a:r>
            <a:r>
              <a:rPr lang="it-IT" sz="1400" dirty="0" smtClean="0">
                <a:solidFill>
                  <a:schemeClr val="bg1"/>
                </a:solidFill>
              </a:rPr>
              <a:t>  </a:t>
            </a:r>
            <a:r>
              <a:rPr lang="it-IT" sz="1400" dirty="0" err="1" smtClean="0">
                <a:solidFill>
                  <a:schemeClr val="bg1"/>
                </a:solidFill>
              </a:rPr>
              <a:t>section</a:t>
            </a:r>
            <a:r>
              <a:rPr lang="it-IT" sz="1400" dirty="0" smtClean="0">
                <a:solidFill>
                  <a:schemeClr val="bg1"/>
                </a:solidFill>
              </a:rPr>
              <a:t> .descrizione {</a:t>
            </a:r>
          </a:p>
          <a:p>
            <a:r>
              <a:rPr lang="it-IT" sz="1400" dirty="0" smtClean="0">
                <a:solidFill>
                  <a:schemeClr val="bg1"/>
                </a:solidFill>
              </a:rPr>
              <a:t>      </a:t>
            </a:r>
            <a:r>
              <a:rPr lang="it-IT" sz="1400" dirty="0" err="1" smtClean="0">
                <a:solidFill>
                  <a:schemeClr val="bg1"/>
                </a:solidFill>
              </a:rPr>
              <a:t>flex-direction</a:t>
            </a:r>
            <a:r>
              <a:rPr lang="it-IT" sz="1400" dirty="0" smtClean="0">
                <a:solidFill>
                  <a:schemeClr val="bg1"/>
                </a:solidFill>
              </a:rPr>
              <a:t>:</a:t>
            </a:r>
            <a:r>
              <a:rPr lang="it-IT" sz="1400" dirty="0" err="1" smtClean="0">
                <a:solidFill>
                  <a:schemeClr val="bg1"/>
                </a:solidFill>
              </a:rPr>
              <a:t>column</a:t>
            </a:r>
            <a:r>
              <a:rPr lang="it-IT" sz="1400" dirty="0" smtClean="0">
                <a:solidFill>
                  <a:schemeClr val="bg1"/>
                </a:solidFill>
              </a:rPr>
              <a:t>;</a:t>
            </a:r>
          </a:p>
          <a:p>
            <a:r>
              <a:rPr lang="it-IT" sz="1400" dirty="0" smtClean="0">
                <a:solidFill>
                  <a:schemeClr val="bg1"/>
                </a:solidFill>
              </a:rPr>
              <a:t>      </a:t>
            </a:r>
            <a:r>
              <a:rPr lang="it-IT" sz="1400" dirty="0" err="1" smtClean="0">
                <a:solidFill>
                  <a:schemeClr val="bg1"/>
                </a:solidFill>
              </a:rPr>
              <a:t>height</a:t>
            </a:r>
            <a:r>
              <a:rPr lang="it-IT" sz="1400" dirty="0" smtClean="0">
                <a:solidFill>
                  <a:schemeClr val="bg1"/>
                </a:solidFill>
              </a:rPr>
              <a:t>:400px;</a:t>
            </a:r>
          </a:p>
          <a:p>
            <a:r>
              <a:rPr lang="it-IT" sz="1400" dirty="0" smtClean="0">
                <a:solidFill>
                  <a:schemeClr val="bg1"/>
                </a:solidFill>
              </a:rPr>
              <a:t>      background-color: </a:t>
            </a:r>
            <a:r>
              <a:rPr lang="it-IT" sz="1400" dirty="0" err="1" smtClean="0">
                <a:solidFill>
                  <a:schemeClr val="bg1"/>
                </a:solidFill>
              </a:rPr>
              <a:t>rgb</a:t>
            </a:r>
            <a:r>
              <a:rPr lang="it-IT" sz="1400" dirty="0" smtClean="0">
                <a:solidFill>
                  <a:schemeClr val="bg1"/>
                </a:solidFill>
              </a:rPr>
              <a:t>(128, 223, 240);</a:t>
            </a:r>
          </a:p>
          <a:p>
            <a:r>
              <a:rPr lang="it-IT" sz="1400" dirty="0" smtClean="0">
                <a:solidFill>
                  <a:schemeClr val="bg1"/>
                </a:solidFill>
              </a:rPr>
              <a:t>    }</a:t>
            </a:r>
          </a:p>
          <a:p>
            <a:r>
              <a:rPr lang="it-IT" sz="1400" dirty="0" smtClean="0">
                <a:solidFill>
                  <a:schemeClr val="bg1"/>
                </a:solidFill>
              </a:rPr>
              <a:t>  }</a:t>
            </a:r>
          </a:p>
          <a:p>
            <a:r>
              <a:rPr lang="it-IT" sz="1400" dirty="0" smtClean="0"/>
              <a:t/>
            </a:r>
            <a:br>
              <a:rPr lang="it-IT" sz="1400" dirty="0" smtClean="0"/>
            </a:br>
            <a:r>
              <a:rPr lang="it-IT" sz="1400" dirty="0" smtClean="0"/>
              <a:t>  </a:t>
            </a:r>
            <a:endParaRPr lang="it-IT" dirty="0"/>
          </a:p>
        </p:txBody>
      </p:sp>
    </p:spTree>
    <p:extLst>
      <p:ext uri="{BB962C8B-B14F-4D97-AF65-F5344CB8AC3E}">
        <p14:creationId xmlns:p14="http://schemas.microsoft.com/office/powerpoint/2010/main" xmlns="" val="198389545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5D199468-442B-44D8-8FB1-9E9E01386302}"/>
              </a:ext>
            </a:extLst>
          </p:cNvPr>
          <p:cNvSpPr>
            <a:spLocks noGrp="1"/>
          </p:cNvSpPr>
          <p:nvPr>
            <p:ph type="title"/>
          </p:nvPr>
        </p:nvSpPr>
        <p:spPr>
          <a:xfrm>
            <a:off x="466722" y="586855"/>
            <a:ext cx="3201366" cy="3387497"/>
          </a:xfrm>
        </p:spPr>
        <p:txBody>
          <a:bodyPr anchor="b">
            <a:normAutofit/>
          </a:bodyPr>
          <a:lstStyle/>
          <a:p>
            <a:pPr algn="r"/>
            <a:r>
              <a:rPr lang="it-IT" sz="4000">
                <a:solidFill>
                  <a:srgbClr val="FFFFFF"/>
                </a:solidFill>
              </a:rPr>
              <a:t>Descrizione del progetto</a:t>
            </a:r>
          </a:p>
        </p:txBody>
      </p:sp>
      <p:sp>
        <p:nvSpPr>
          <p:cNvPr id="13" name="CasellaDiTesto 12"/>
          <p:cNvSpPr txBox="1"/>
          <p:nvPr/>
        </p:nvSpPr>
        <p:spPr>
          <a:xfrm>
            <a:off x="4284617" y="1397725"/>
            <a:ext cx="7641772" cy="3416320"/>
          </a:xfrm>
          <a:prstGeom prst="rect">
            <a:avLst/>
          </a:prstGeom>
          <a:noFill/>
        </p:spPr>
        <p:txBody>
          <a:bodyPr wrap="square" rtlCol="0">
            <a:spAutoFit/>
          </a:bodyPr>
          <a:lstStyle/>
          <a:p>
            <a:r>
              <a:rPr lang="it-IT" sz="2400" dirty="0" smtClean="0"/>
              <a:t>La mia applicazione,tenendo conto dell’argomento su cui ho sviluppato il progetto di database ovvero la gestione dei carceri, ha come obbiettivo quello di presentare questi carceri in maniera generica, parlando anche della condizione in cui si trova il penitenziario e che permetterà di accedere alle varie celle dei penitenziari, all’archivio dei detenuti, alle leggi infrangibili e ai reati commessi prendendo tali informazioni dal database precedentemente sviluppato.</a:t>
            </a:r>
            <a:endParaRPr lang="it-IT" sz="2400" dirty="0"/>
          </a:p>
        </p:txBody>
      </p:sp>
    </p:spTree>
    <p:extLst>
      <p:ext uri="{BB962C8B-B14F-4D97-AF65-F5344CB8AC3E}">
        <p14:creationId xmlns:p14="http://schemas.microsoft.com/office/powerpoint/2010/main" xmlns="" val="269391055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793E3554-1D0A-4FE7-968B-21CF8C909EBD}"/>
              </a:ext>
            </a:extLst>
          </p:cNvPr>
          <p:cNvSpPr>
            <a:spLocks noGrp="1"/>
          </p:cNvSpPr>
          <p:nvPr>
            <p:ph type="title"/>
          </p:nvPr>
        </p:nvSpPr>
        <p:spPr>
          <a:xfrm>
            <a:off x="466722" y="586855"/>
            <a:ext cx="3201366" cy="3387497"/>
          </a:xfrm>
        </p:spPr>
        <p:txBody>
          <a:bodyPr anchor="b">
            <a:normAutofit/>
          </a:bodyPr>
          <a:lstStyle/>
          <a:p>
            <a:pPr algn="r"/>
            <a:r>
              <a:rPr lang="it-IT" sz="4000" dirty="0">
                <a:solidFill>
                  <a:srgbClr val="FFFFFF"/>
                </a:solidFill>
              </a:rPr>
              <a:t>Layout complessivo HTML+CSS</a:t>
            </a:r>
          </a:p>
        </p:txBody>
      </p:sp>
      <p:pic>
        <p:nvPicPr>
          <p:cNvPr id="1026" name="Picture 2"/>
          <p:cNvPicPr>
            <a:picLocks noChangeAspect="1" noChangeArrowheads="1"/>
          </p:cNvPicPr>
          <p:nvPr/>
        </p:nvPicPr>
        <p:blipFill>
          <a:blip r:embed="rId2" cstate="print"/>
          <a:stretch>
            <a:fillRect/>
          </a:stretch>
        </p:blipFill>
        <p:spPr bwMode="auto">
          <a:xfrm>
            <a:off x="5878286" y="0"/>
            <a:ext cx="3526971" cy="6858000"/>
          </a:xfrm>
          <a:prstGeom prst="rect">
            <a:avLst/>
          </a:prstGeom>
          <a:noFill/>
          <a:ln w="9525">
            <a:noFill/>
            <a:miter lim="800000"/>
            <a:headEnd/>
            <a:tailEnd/>
          </a:ln>
        </p:spPr>
      </p:pic>
    </p:spTree>
    <p:extLst>
      <p:ext uri="{BB962C8B-B14F-4D97-AF65-F5344CB8AC3E}">
        <p14:creationId xmlns:p14="http://schemas.microsoft.com/office/powerpoint/2010/main" xmlns="" val="286180375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asellaDiTesto 12"/>
          <p:cNvSpPr txBox="1"/>
          <p:nvPr/>
        </p:nvSpPr>
        <p:spPr>
          <a:xfrm>
            <a:off x="522514" y="561703"/>
            <a:ext cx="3304903" cy="646331"/>
          </a:xfrm>
          <a:prstGeom prst="rect">
            <a:avLst/>
          </a:prstGeom>
          <a:noFill/>
        </p:spPr>
        <p:txBody>
          <a:bodyPr wrap="square" rtlCol="0">
            <a:spAutoFit/>
          </a:bodyPr>
          <a:lstStyle/>
          <a:p>
            <a:r>
              <a:rPr lang="it-IT" dirty="0" smtClean="0"/>
              <a:t>Parte iniziale html contenente le varie inclusioni dei font </a:t>
            </a:r>
            <a:endParaRPr lang="it-IT" dirty="0"/>
          </a:p>
        </p:txBody>
      </p:sp>
      <p:sp>
        <p:nvSpPr>
          <p:cNvPr id="15" name="CasellaDiTesto 14"/>
          <p:cNvSpPr txBox="1"/>
          <p:nvPr/>
        </p:nvSpPr>
        <p:spPr>
          <a:xfrm>
            <a:off x="4689566" y="117693"/>
            <a:ext cx="5956663" cy="6740307"/>
          </a:xfrm>
          <a:prstGeom prst="rect">
            <a:avLst/>
          </a:prstGeom>
          <a:noFill/>
        </p:spPr>
        <p:txBody>
          <a:bodyPr wrap="square" rtlCol="0">
            <a:spAutoFit/>
          </a:bodyPr>
          <a:lstStyle/>
          <a:p>
            <a:r>
              <a:rPr lang="it-IT" dirty="0" smtClean="0"/>
              <a:t>&lt;!DOCTYPE html&gt;</a:t>
            </a:r>
          </a:p>
          <a:p>
            <a:r>
              <a:rPr lang="it-IT" dirty="0" smtClean="0"/>
              <a:t>&lt;html&gt;</a:t>
            </a:r>
          </a:p>
          <a:p>
            <a:r>
              <a:rPr lang="it-IT" dirty="0" smtClean="0"/>
              <a:t>  &lt;head&gt;</a:t>
            </a:r>
          </a:p>
          <a:p>
            <a:r>
              <a:rPr lang="it-IT" dirty="0" smtClean="0"/>
              <a:t>    &lt;meta </a:t>
            </a:r>
            <a:r>
              <a:rPr lang="it-IT" dirty="0" err="1" smtClean="0"/>
              <a:t>charset=</a:t>
            </a:r>
            <a:r>
              <a:rPr lang="it-IT" dirty="0" smtClean="0"/>
              <a:t>"utf-8"&gt;</a:t>
            </a:r>
          </a:p>
          <a:p>
            <a:r>
              <a:rPr lang="it-IT" dirty="0" smtClean="0"/>
              <a:t>    &lt;</a:t>
            </a:r>
            <a:r>
              <a:rPr lang="it-IT" dirty="0" err="1" smtClean="0"/>
              <a:t>title</a:t>
            </a:r>
            <a:r>
              <a:rPr lang="it-IT" dirty="0" smtClean="0"/>
              <a:t>&gt;Prigioni italiane&lt;/</a:t>
            </a:r>
            <a:r>
              <a:rPr lang="it-IT" dirty="0" err="1" smtClean="0"/>
              <a:t>title</a:t>
            </a:r>
            <a:r>
              <a:rPr lang="it-IT" dirty="0" smtClean="0"/>
              <a:t>&gt;</a:t>
            </a:r>
          </a:p>
          <a:p>
            <a:r>
              <a:rPr lang="it-IT" dirty="0" smtClean="0"/>
              <a:t>    &lt;meta </a:t>
            </a:r>
            <a:r>
              <a:rPr lang="it-IT" dirty="0" err="1" smtClean="0"/>
              <a:t>name=</a:t>
            </a:r>
            <a:r>
              <a:rPr lang="it-IT" dirty="0" smtClean="0"/>
              <a:t>"viewport" </a:t>
            </a:r>
            <a:r>
              <a:rPr lang="it-IT" dirty="0" err="1" smtClean="0"/>
              <a:t>content=</a:t>
            </a:r>
            <a:r>
              <a:rPr lang="it-IT" dirty="0" smtClean="0"/>
              <a:t>"width=device-width, initial-scale=1"&gt;</a:t>
            </a:r>
          </a:p>
          <a:p>
            <a:r>
              <a:rPr lang="it-IT" dirty="0" smtClean="0"/>
              <a:t>    &lt;link </a:t>
            </a:r>
            <a:r>
              <a:rPr lang="it-IT" dirty="0" err="1" smtClean="0"/>
              <a:t>href=</a:t>
            </a:r>
            <a:r>
              <a:rPr lang="it-IT" dirty="0" smtClean="0"/>
              <a:t>"https://fonts.googleapis.com/css2?family=Rock+Salt&amp;display=swap" </a:t>
            </a:r>
            <a:r>
              <a:rPr lang="it-IT" dirty="0" err="1" smtClean="0"/>
              <a:t>rel=</a:t>
            </a:r>
            <a:r>
              <a:rPr lang="it-IT" dirty="0" smtClean="0"/>
              <a:t>"</a:t>
            </a:r>
            <a:r>
              <a:rPr lang="it-IT" dirty="0" err="1" smtClean="0"/>
              <a:t>stylesheet</a:t>
            </a:r>
            <a:r>
              <a:rPr lang="it-IT" dirty="0" smtClean="0"/>
              <a:t>"&gt;</a:t>
            </a:r>
          </a:p>
          <a:p>
            <a:r>
              <a:rPr lang="it-IT" dirty="0" smtClean="0"/>
              <a:t>    &lt;link </a:t>
            </a:r>
            <a:r>
              <a:rPr lang="it-IT" dirty="0" err="1" smtClean="0"/>
              <a:t>href=</a:t>
            </a:r>
            <a:r>
              <a:rPr lang="it-IT" dirty="0" smtClean="0"/>
              <a:t>"https://fonts.googleapis.com/css2?family=Paytone+One&amp;display=swap" </a:t>
            </a:r>
            <a:r>
              <a:rPr lang="it-IT" dirty="0" err="1" smtClean="0"/>
              <a:t>rel=</a:t>
            </a:r>
            <a:r>
              <a:rPr lang="it-IT" dirty="0" smtClean="0"/>
              <a:t>"</a:t>
            </a:r>
            <a:r>
              <a:rPr lang="it-IT" dirty="0" err="1" smtClean="0"/>
              <a:t>stylesheet</a:t>
            </a:r>
            <a:r>
              <a:rPr lang="it-IT" dirty="0" smtClean="0"/>
              <a:t>"&gt;</a:t>
            </a:r>
          </a:p>
          <a:p>
            <a:r>
              <a:rPr lang="it-IT" dirty="0" smtClean="0"/>
              <a:t>    &lt;link </a:t>
            </a:r>
            <a:r>
              <a:rPr lang="it-IT" dirty="0" err="1" smtClean="0"/>
              <a:t>href=</a:t>
            </a:r>
            <a:r>
              <a:rPr lang="it-IT" dirty="0" smtClean="0"/>
              <a:t>"https://fonts.googleapis.com/css2?family=Courgette&amp;display=swap" </a:t>
            </a:r>
            <a:r>
              <a:rPr lang="it-IT" dirty="0" err="1" smtClean="0"/>
              <a:t>rel=</a:t>
            </a:r>
            <a:r>
              <a:rPr lang="it-IT" dirty="0" smtClean="0"/>
              <a:t>"</a:t>
            </a:r>
            <a:r>
              <a:rPr lang="it-IT" dirty="0" err="1" smtClean="0"/>
              <a:t>stylesheet</a:t>
            </a:r>
            <a:r>
              <a:rPr lang="it-IT" dirty="0" smtClean="0"/>
              <a:t>"&gt;</a:t>
            </a:r>
          </a:p>
          <a:p>
            <a:r>
              <a:rPr lang="it-IT" dirty="0" smtClean="0"/>
              <a:t>    &lt;link </a:t>
            </a:r>
            <a:r>
              <a:rPr lang="it-IT" dirty="0" err="1" smtClean="0"/>
              <a:t>href=</a:t>
            </a:r>
            <a:r>
              <a:rPr lang="it-IT" dirty="0" smtClean="0"/>
              <a:t>"https://fonts.googleapis.com/css2?family=ABeeZee&amp;display=swap" </a:t>
            </a:r>
            <a:r>
              <a:rPr lang="it-IT" dirty="0" err="1" smtClean="0"/>
              <a:t>rel=</a:t>
            </a:r>
            <a:r>
              <a:rPr lang="it-IT" dirty="0" smtClean="0"/>
              <a:t>"</a:t>
            </a:r>
            <a:r>
              <a:rPr lang="it-IT" dirty="0" err="1" smtClean="0"/>
              <a:t>stylesheet</a:t>
            </a:r>
            <a:r>
              <a:rPr lang="it-IT" dirty="0" smtClean="0"/>
              <a:t>"&gt;</a:t>
            </a:r>
          </a:p>
          <a:p>
            <a:r>
              <a:rPr lang="it-IT" dirty="0" smtClean="0"/>
              <a:t>    &lt;link </a:t>
            </a:r>
            <a:r>
              <a:rPr lang="it-IT" dirty="0" err="1" smtClean="0"/>
              <a:t>href=</a:t>
            </a:r>
            <a:r>
              <a:rPr lang="it-IT" dirty="0" smtClean="0"/>
              <a:t>"https://fonts.googleapis.com/css2?family=Syne+Mono&amp;display=swap" </a:t>
            </a:r>
            <a:r>
              <a:rPr lang="it-IT" dirty="0" err="1" smtClean="0"/>
              <a:t>rel=</a:t>
            </a:r>
            <a:r>
              <a:rPr lang="it-IT" dirty="0" smtClean="0"/>
              <a:t>"</a:t>
            </a:r>
            <a:r>
              <a:rPr lang="it-IT" dirty="0" err="1" smtClean="0"/>
              <a:t>stylesheet</a:t>
            </a:r>
            <a:r>
              <a:rPr lang="it-IT" dirty="0" smtClean="0"/>
              <a:t>"&gt;</a:t>
            </a:r>
          </a:p>
          <a:p>
            <a:r>
              <a:rPr lang="it-IT" dirty="0" smtClean="0"/>
              <a:t>    &lt;link </a:t>
            </a:r>
            <a:r>
              <a:rPr lang="it-IT" dirty="0" err="1" smtClean="0"/>
              <a:t>href=</a:t>
            </a:r>
            <a:r>
              <a:rPr lang="it-IT" dirty="0" smtClean="0"/>
              <a:t>"https://fonts.googleapis.com/css2?family=Zilla+Slab:ital,wght@1,300&amp;display=swap" </a:t>
            </a:r>
            <a:r>
              <a:rPr lang="it-IT" dirty="0" err="1" smtClean="0"/>
              <a:t>rel=</a:t>
            </a:r>
            <a:r>
              <a:rPr lang="it-IT" dirty="0" smtClean="0"/>
              <a:t>"</a:t>
            </a:r>
            <a:r>
              <a:rPr lang="it-IT" dirty="0" err="1" smtClean="0"/>
              <a:t>stylesheet</a:t>
            </a:r>
            <a:r>
              <a:rPr lang="it-IT" dirty="0" smtClean="0"/>
              <a:t>"&gt;</a:t>
            </a:r>
          </a:p>
          <a:p>
            <a:r>
              <a:rPr lang="it-IT" dirty="0" smtClean="0"/>
              <a:t>    &lt;link </a:t>
            </a:r>
            <a:r>
              <a:rPr lang="it-IT" dirty="0" err="1" smtClean="0"/>
              <a:t>href=</a:t>
            </a:r>
            <a:r>
              <a:rPr lang="it-IT" dirty="0" smtClean="0"/>
              <a:t>"https://fonts.googleapis.com/css2?family=Amatic+SC&amp;display=swap" </a:t>
            </a:r>
            <a:r>
              <a:rPr lang="it-IT" dirty="0" err="1" smtClean="0"/>
              <a:t>rel=</a:t>
            </a:r>
            <a:r>
              <a:rPr lang="it-IT" dirty="0" smtClean="0"/>
              <a:t>"</a:t>
            </a:r>
            <a:r>
              <a:rPr lang="it-IT" dirty="0" err="1" smtClean="0"/>
              <a:t>stylesheet</a:t>
            </a:r>
            <a:r>
              <a:rPr lang="it-IT" dirty="0" smtClean="0"/>
              <a:t>"&gt;</a:t>
            </a:r>
          </a:p>
          <a:p>
            <a:r>
              <a:rPr lang="it-IT" dirty="0" smtClean="0"/>
              <a:t>    &lt;link </a:t>
            </a:r>
            <a:r>
              <a:rPr lang="it-IT" dirty="0" err="1" smtClean="0"/>
              <a:t>rel=</a:t>
            </a:r>
            <a:r>
              <a:rPr lang="it-IT" dirty="0" smtClean="0"/>
              <a:t>"</a:t>
            </a:r>
            <a:r>
              <a:rPr lang="it-IT" dirty="0" err="1" smtClean="0"/>
              <a:t>stylesheet</a:t>
            </a:r>
            <a:r>
              <a:rPr lang="it-IT" dirty="0" smtClean="0"/>
              <a:t>" </a:t>
            </a:r>
            <a:r>
              <a:rPr lang="it-IT" dirty="0" err="1" smtClean="0"/>
              <a:t>href=</a:t>
            </a:r>
            <a:r>
              <a:rPr lang="it-IT" dirty="0" smtClean="0"/>
              <a:t>"mhw1.css"&gt;</a:t>
            </a:r>
          </a:p>
          <a:p>
            <a:r>
              <a:rPr lang="it-IT" dirty="0" smtClean="0"/>
              <a:t>  &lt;/head&gt;</a:t>
            </a:r>
          </a:p>
          <a:p>
            <a:endParaRPr lang="it-IT" dirty="0" smtClean="0"/>
          </a:p>
        </p:txBody>
      </p:sp>
    </p:spTree>
    <p:extLst>
      <p:ext uri="{BB962C8B-B14F-4D97-AF65-F5344CB8AC3E}">
        <p14:creationId xmlns:p14="http://schemas.microsoft.com/office/powerpoint/2010/main" xmlns="" val="286180375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6C0937FD-3195-4E6E-AA7F-8D790A0A8ABA}"/>
              </a:ext>
            </a:extLst>
          </p:cNvPr>
          <p:cNvSpPr>
            <a:spLocks noGrp="1"/>
          </p:cNvSpPr>
          <p:nvPr>
            <p:ph type="title"/>
          </p:nvPr>
        </p:nvSpPr>
        <p:spPr>
          <a:xfrm>
            <a:off x="339634" y="2312126"/>
            <a:ext cx="398899" cy="4127862"/>
          </a:xfrm>
        </p:spPr>
        <p:txBody>
          <a:bodyPr anchor="b">
            <a:normAutofit fontScale="90000"/>
          </a:bodyPr>
          <a:lstStyle/>
          <a:p>
            <a:pPr algn="r"/>
            <a:r>
              <a:rPr lang="it-IT" sz="4000" dirty="0" err="1" smtClean="0">
                <a:solidFill>
                  <a:srgbClr val="FFFFFF"/>
                </a:solidFill>
              </a:rPr>
              <a:t>Header</a:t>
            </a:r>
            <a:r>
              <a:rPr lang="it-IT" sz="4000" dirty="0" smtClean="0">
                <a:solidFill>
                  <a:srgbClr val="FFFFFF"/>
                </a:solidFill>
              </a:rPr>
              <a:t/>
            </a:r>
            <a:br>
              <a:rPr lang="it-IT" sz="4000" dirty="0" smtClean="0">
                <a:solidFill>
                  <a:srgbClr val="FFFFFF"/>
                </a:solidFill>
              </a:rPr>
            </a:br>
            <a:r>
              <a:rPr lang="it-IT" sz="4000" dirty="0" smtClean="0">
                <a:solidFill>
                  <a:srgbClr val="FFFFFF"/>
                </a:solidFill>
              </a:rPr>
              <a:t/>
            </a:r>
            <a:br>
              <a:rPr lang="it-IT" sz="4000" dirty="0" smtClean="0">
                <a:solidFill>
                  <a:srgbClr val="FFFFFF"/>
                </a:solidFill>
              </a:rPr>
            </a:br>
            <a:r>
              <a:rPr lang="it-IT" sz="4000" dirty="0" smtClean="0">
                <a:solidFill>
                  <a:srgbClr val="FFFFFF"/>
                </a:solidFill>
              </a:rPr>
              <a:t>e  </a:t>
            </a:r>
            <a:br>
              <a:rPr lang="it-IT" sz="4000" dirty="0" smtClean="0">
                <a:solidFill>
                  <a:srgbClr val="FFFFFF"/>
                </a:solidFill>
              </a:rPr>
            </a:br>
            <a:r>
              <a:rPr lang="it-IT" sz="4000" dirty="0" err="1" smtClean="0">
                <a:solidFill>
                  <a:srgbClr val="FFFFFF"/>
                </a:solidFill>
              </a:rPr>
              <a:t>nav</a:t>
            </a:r>
            <a:endParaRPr lang="it-IT" sz="4000" dirty="0">
              <a:solidFill>
                <a:srgbClr val="FFFFFF"/>
              </a:solidFill>
            </a:endParaRPr>
          </a:p>
        </p:txBody>
      </p:sp>
      <p:pic>
        <p:nvPicPr>
          <p:cNvPr id="2050" name="Picture 2"/>
          <p:cNvPicPr>
            <a:picLocks noChangeAspect="1" noChangeArrowheads="1"/>
          </p:cNvPicPr>
          <p:nvPr/>
        </p:nvPicPr>
        <p:blipFill>
          <a:blip r:embed="rId2" cstate="print"/>
          <a:srcRect/>
          <a:stretch>
            <a:fillRect/>
          </a:stretch>
        </p:blipFill>
        <p:spPr bwMode="auto">
          <a:xfrm>
            <a:off x="1048022" y="261257"/>
            <a:ext cx="10582275" cy="5930537"/>
          </a:xfrm>
          <a:prstGeom prst="rect">
            <a:avLst/>
          </a:prstGeom>
          <a:noFill/>
          <a:ln w="9525">
            <a:noFill/>
            <a:miter lim="800000"/>
            <a:headEnd/>
            <a:tailEnd/>
          </a:ln>
        </p:spPr>
      </p:pic>
    </p:spTree>
    <p:extLst>
      <p:ext uri="{BB962C8B-B14F-4D97-AF65-F5344CB8AC3E}">
        <p14:creationId xmlns:p14="http://schemas.microsoft.com/office/powerpoint/2010/main" xmlns="" val="325037666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6C0937FD-3195-4E6E-AA7F-8D790A0A8ABA}"/>
              </a:ext>
            </a:extLst>
          </p:cNvPr>
          <p:cNvSpPr>
            <a:spLocks noGrp="1"/>
          </p:cNvSpPr>
          <p:nvPr>
            <p:ph type="title"/>
          </p:nvPr>
        </p:nvSpPr>
        <p:spPr>
          <a:xfrm>
            <a:off x="466722" y="586855"/>
            <a:ext cx="3201366" cy="3387497"/>
          </a:xfrm>
        </p:spPr>
        <p:txBody>
          <a:bodyPr anchor="b">
            <a:normAutofit/>
          </a:bodyPr>
          <a:lstStyle/>
          <a:p>
            <a:pPr algn="r"/>
            <a:r>
              <a:rPr lang="it-IT" sz="4000" dirty="0" err="1" smtClean="0">
                <a:solidFill>
                  <a:srgbClr val="FFFFFF"/>
                </a:solidFill>
              </a:rPr>
              <a:t>Header</a:t>
            </a:r>
            <a:r>
              <a:rPr lang="it-IT" sz="4000" dirty="0" smtClean="0">
                <a:solidFill>
                  <a:srgbClr val="FFFFFF"/>
                </a:solidFill>
              </a:rPr>
              <a:t/>
            </a:r>
            <a:br>
              <a:rPr lang="it-IT" sz="4000" dirty="0" smtClean="0">
                <a:solidFill>
                  <a:srgbClr val="FFFFFF"/>
                </a:solidFill>
              </a:rPr>
            </a:br>
            <a:r>
              <a:rPr lang="it-IT" sz="4000" dirty="0" smtClean="0">
                <a:solidFill>
                  <a:srgbClr val="FFFFFF"/>
                </a:solidFill>
              </a:rPr>
              <a:t>e </a:t>
            </a:r>
            <a:r>
              <a:rPr lang="it-IT" sz="4000" dirty="0" err="1" smtClean="0">
                <a:solidFill>
                  <a:srgbClr val="FFFFFF"/>
                </a:solidFill>
              </a:rPr>
              <a:t>nav</a:t>
            </a:r>
            <a:endParaRPr lang="it-IT" sz="4000" dirty="0">
              <a:solidFill>
                <a:srgbClr val="FFFFFF"/>
              </a:solidFill>
            </a:endParaRPr>
          </a:p>
        </p:txBody>
      </p:sp>
      <p:sp>
        <p:nvSpPr>
          <p:cNvPr id="11" name="CasellaDiTesto 10"/>
          <p:cNvSpPr txBox="1"/>
          <p:nvPr/>
        </p:nvSpPr>
        <p:spPr>
          <a:xfrm>
            <a:off x="5421085" y="274321"/>
            <a:ext cx="4362995" cy="6186309"/>
          </a:xfrm>
          <a:prstGeom prst="rect">
            <a:avLst/>
          </a:prstGeom>
          <a:noFill/>
        </p:spPr>
        <p:txBody>
          <a:bodyPr wrap="square" rtlCol="0">
            <a:spAutoFit/>
          </a:bodyPr>
          <a:lstStyle/>
          <a:p>
            <a:r>
              <a:rPr lang="it-IT" dirty="0" smtClean="0"/>
              <a:t>&lt;body&gt;</a:t>
            </a:r>
          </a:p>
          <a:p>
            <a:r>
              <a:rPr lang="it-IT" dirty="0" smtClean="0"/>
              <a:t>&lt;</a:t>
            </a:r>
            <a:r>
              <a:rPr lang="it-IT" dirty="0" err="1" smtClean="0"/>
              <a:t>header</a:t>
            </a:r>
            <a:r>
              <a:rPr lang="it-IT" dirty="0" smtClean="0"/>
              <a:t>&gt;</a:t>
            </a:r>
          </a:p>
          <a:p>
            <a:r>
              <a:rPr lang="it-IT" dirty="0" smtClean="0"/>
              <a:t>      &lt;</a:t>
            </a:r>
            <a:r>
              <a:rPr lang="it-IT" dirty="0" err="1" smtClean="0"/>
              <a:t>div</a:t>
            </a:r>
            <a:r>
              <a:rPr lang="it-IT" dirty="0" smtClean="0"/>
              <a:t> </a:t>
            </a:r>
            <a:r>
              <a:rPr lang="it-IT" dirty="0" err="1" smtClean="0"/>
              <a:t>class=</a:t>
            </a:r>
            <a:r>
              <a:rPr lang="it-IT" dirty="0" smtClean="0"/>
              <a:t>"</a:t>
            </a:r>
            <a:r>
              <a:rPr lang="it-IT" dirty="0" err="1" smtClean="0"/>
              <a:t>overlay</a:t>
            </a:r>
            <a:r>
              <a:rPr lang="it-IT" dirty="0" smtClean="0"/>
              <a:t>"&gt;&lt;/</a:t>
            </a:r>
            <a:r>
              <a:rPr lang="it-IT" dirty="0" err="1" smtClean="0"/>
              <a:t>div</a:t>
            </a:r>
            <a:r>
              <a:rPr lang="it-IT" dirty="0" smtClean="0"/>
              <a:t>&gt;</a:t>
            </a:r>
          </a:p>
          <a:p>
            <a:r>
              <a:rPr lang="it-IT" dirty="0" smtClean="0"/>
              <a:t>      &lt;</a:t>
            </a:r>
            <a:r>
              <a:rPr lang="it-IT" dirty="0" err="1" smtClean="0"/>
              <a:t>nav</a:t>
            </a:r>
            <a:r>
              <a:rPr lang="it-IT" dirty="0" smtClean="0"/>
              <a:t>&gt;</a:t>
            </a:r>
          </a:p>
          <a:p>
            <a:r>
              <a:rPr lang="it-IT" dirty="0" smtClean="0"/>
              <a:t>        &lt;</a:t>
            </a:r>
            <a:r>
              <a:rPr lang="it-IT" dirty="0" err="1" smtClean="0"/>
              <a:t>div</a:t>
            </a:r>
            <a:r>
              <a:rPr lang="it-IT" dirty="0" smtClean="0"/>
              <a:t>&gt;</a:t>
            </a:r>
          </a:p>
          <a:p>
            <a:r>
              <a:rPr lang="it-IT" dirty="0" smtClean="0"/>
              <a:t>        &lt;</a:t>
            </a:r>
            <a:r>
              <a:rPr lang="it-IT" dirty="0" err="1" smtClean="0"/>
              <a:t>div</a:t>
            </a:r>
            <a:r>
              <a:rPr lang="it-IT" dirty="0" smtClean="0"/>
              <a:t> </a:t>
            </a:r>
            <a:r>
              <a:rPr lang="it-IT" dirty="0" err="1" smtClean="0"/>
              <a:t>id=</a:t>
            </a:r>
            <a:r>
              <a:rPr lang="it-IT" dirty="0" smtClean="0"/>
              <a:t>"</a:t>
            </a:r>
            <a:r>
              <a:rPr lang="it-IT" dirty="0" err="1" smtClean="0"/>
              <a:t>links</a:t>
            </a:r>
            <a:r>
              <a:rPr lang="it-IT" dirty="0" smtClean="0"/>
              <a:t>"&gt;</a:t>
            </a:r>
          </a:p>
          <a:p>
            <a:r>
              <a:rPr lang="it-IT" dirty="0" smtClean="0"/>
              <a:t>          &lt;a&gt;Home&lt;/a&gt;</a:t>
            </a:r>
          </a:p>
          <a:p>
            <a:r>
              <a:rPr lang="it-IT" dirty="0" smtClean="0"/>
              <a:t>          &lt;a&gt;Codice Penale&lt;/a&gt;</a:t>
            </a:r>
          </a:p>
          <a:p>
            <a:r>
              <a:rPr lang="it-IT" dirty="0" smtClean="0"/>
              <a:t>          &lt;a&gt;Reati infrangibili&lt;/a&gt;</a:t>
            </a:r>
          </a:p>
          <a:p>
            <a:r>
              <a:rPr lang="it-IT" dirty="0" smtClean="0"/>
              <a:t>          &lt;a&gt;Celle&lt;/a&gt;</a:t>
            </a:r>
          </a:p>
          <a:p>
            <a:r>
              <a:rPr lang="it-IT" dirty="0" smtClean="0"/>
              <a:t>          &lt;a </a:t>
            </a:r>
            <a:r>
              <a:rPr lang="it-IT" dirty="0" err="1" smtClean="0"/>
              <a:t>id=</a:t>
            </a:r>
            <a:r>
              <a:rPr lang="it-IT" dirty="0" smtClean="0"/>
              <a:t>"</a:t>
            </a:r>
            <a:r>
              <a:rPr lang="it-IT" dirty="0" err="1" smtClean="0"/>
              <a:t>button</a:t>
            </a:r>
            <a:r>
              <a:rPr lang="it-IT" dirty="0" smtClean="0"/>
              <a:t>"&gt; Archivio detenuti &lt;/a&gt;</a:t>
            </a:r>
          </a:p>
          <a:p>
            <a:r>
              <a:rPr lang="it-IT" dirty="0" smtClean="0"/>
              <a:t>        &lt;/</a:t>
            </a:r>
            <a:r>
              <a:rPr lang="it-IT" dirty="0" err="1" smtClean="0"/>
              <a:t>div</a:t>
            </a:r>
            <a:r>
              <a:rPr lang="it-IT" dirty="0" smtClean="0"/>
              <a:t>&gt;</a:t>
            </a:r>
          </a:p>
          <a:p>
            <a:r>
              <a:rPr lang="it-IT" dirty="0" smtClean="0"/>
              <a:t>        &lt;</a:t>
            </a:r>
            <a:r>
              <a:rPr lang="it-IT" dirty="0" err="1" smtClean="0"/>
              <a:t>div</a:t>
            </a:r>
            <a:r>
              <a:rPr lang="it-IT" dirty="0" smtClean="0"/>
              <a:t> </a:t>
            </a:r>
            <a:r>
              <a:rPr lang="it-IT" dirty="0" err="1" smtClean="0"/>
              <a:t>id=</a:t>
            </a:r>
            <a:r>
              <a:rPr lang="it-IT" dirty="0" smtClean="0"/>
              <a:t>"menu"&gt;</a:t>
            </a:r>
          </a:p>
          <a:p>
            <a:r>
              <a:rPr lang="it-IT" dirty="0" smtClean="0"/>
              <a:t>          &lt;</a:t>
            </a:r>
            <a:r>
              <a:rPr lang="it-IT" dirty="0" err="1" smtClean="0"/>
              <a:t>div</a:t>
            </a:r>
            <a:r>
              <a:rPr lang="it-IT" dirty="0" smtClean="0"/>
              <a:t>&gt;&lt;/</a:t>
            </a:r>
            <a:r>
              <a:rPr lang="it-IT" dirty="0" err="1" smtClean="0"/>
              <a:t>div</a:t>
            </a:r>
            <a:r>
              <a:rPr lang="it-IT" dirty="0" smtClean="0"/>
              <a:t>&gt;</a:t>
            </a:r>
          </a:p>
          <a:p>
            <a:r>
              <a:rPr lang="it-IT" dirty="0" smtClean="0"/>
              <a:t>          &lt;</a:t>
            </a:r>
            <a:r>
              <a:rPr lang="it-IT" dirty="0" err="1" smtClean="0"/>
              <a:t>div</a:t>
            </a:r>
            <a:r>
              <a:rPr lang="it-IT" dirty="0" smtClean="0"/>
              <a:t>&gt;&lt;/</a:t>
            </a:r>
            <a:r>
              <a:rPr lang="it-IT" dirty="0" err="1" smtClean="0"/>
              <a:t>div</a:t>
            </a:r>
            <a:r>
              <a:rPr lang="it-IT" dirty="0" smtClean="0"/>
              <a:t>&gt;</a:t>
            </a:r>
          </a:p>
          <a:p>
            <a:r>
              <a:rPr lang="it-IT" dirty="0" smtClean="0"/>
              <a:t>          &lt;</a:t>
            </a:r>
            <a:r>
              <a:rPr lang="it-IT" dirty="0" err="1" smtClean="0"/>
              <a:t>div</a:t>
            </a:r>
            <a:r>
              <a:rPr lang="it-IT" dirty="0" smtClean="0"/>
              <a:t>&gt;&lt;/</a:t>
            </a:r>
            <a:r>
              <a:rPr lang="it-IT" dirty="0" err="1" smtClean="0"/>
              <a:t>div</a:t>
            </a:r>
            <a:r>
              <a:rPr lang="it-IT" dirty="0" smtClean="0"/>
              <a:t>&gt;</a:t>
            </a:r>
          </a:p>
          <a:p>
            <a:r>
              <a:rPr lang="it-IT" dirty="0" smtClean="0"/>
              <a:t>        &lt;/</a:t>
            </a:r>
            <a:r>
              <a:rPr lang="it-IT" dirty="0" err="1" smtClean="0"/>
              <a:t>div</a:t>
            </a:r>
            <a:r>
              <a:rPr lang="it-IT" dirty="0" smtClean="0"/>
              <a:t>&gt;</a:t>
            </a:r>
          </a:p>
          <a:p>
            <a:r>
              <a:rPr lang="it-IT" dirty="0" smtClean="0"/>
              <a:t>      &lt;/</a:t>
            </a:r>
            <a:r>
              <a:rPr lang="it-IT" dirty="0" err="1" smtClean="0"/>
              <a:t>nav</a:t>
            </a:r>
            <a:r>
              <a:rPr lang="it-IT" dirty="0" smtClean="0"/>
              <a:t>&gt;</a:t>
            </a:r>
          </a:p>
          <a:p>
            <a:r>
              <a:rPr lang="it-IT" dirty="0" smtClean="0"/>
              <a:t>      &lt;h1&gt; Prigioni italiane &lt;/h1&gt;  </a:t>
            </a:r>
          </a:p>
          <a:p>
            <a:r>
              <a:rPr lang="it-IT" dirty="0" smtClean="0"/>
              <a:t>      &lt;/</a:t>
            </a:r>
            <a:r>
              <a:rPr lang="it-IT" dirty="0" err="1" smtClean="0"/>
              <a:t>header</a:t>
            </a:r>
            <a:r>
              <a:rPr lang="it-IT" dirty="0" smtClean="0"/>
              <a:t>&gt;  </a:t>
            </a:r>
          </a:p>
          <a:p>
            <a:r>
              <a:rPr lang="it-IT" dirty="0" smtClean="0"/>
              <a:t>   </a:t>
            </a:r>
          </a:p>
          <a:p>
            <a:endParaRPr lang="it-IT" dirty="0"/>
          </a:p>
        </p:txBody>
      </p:sp>
    </p:spTree>
    <p:extLst>
      <p:ext uri="{BB962C8B-B14F-4D97-AF65-F5344CB8AC3E}">
        <p14:creationId xmlns:p14="http://schemas.microsoft.com/office/powerpoint/2010/main" xmlns="" val="325037666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6C0937FD-3195-4E6E-AA7F-8D790A0A8ABA}"/>
              </a:ext>
            </a:extLst>
          </p:cNvPr>
          <p:cNvSpPr>
            <a:spLocks noGrp="1"/>
          </p:cNvSpPr>
          <p:nvPr>
            <p:ph type="title"/>
          </p:nvPr>
        </p:nvSpPr>
        <p:spPr>
          <a:xfrm>
            <a:off x="0" y="3186364"/>
            <a:ext cx="499929" cy="3387497"/>
          </a:xfrm>
        </p:spPr>
        <p:txBody>
          <a:bodyPr anchor="b">
            <a:normAutofit fontScale="90000"/>
          </a:bodyPr>
          <a:lstStyle/>
          <a:p>
            <a:pPr algn="r"/>
            <a:r>
              <a:rPr lang="it-IT" sz="4000" dirty="0" err="1" smtClean="0">
                <a:solidFill>
                  <a:srgbClr val="FFFFFF"/>
                </a:solidFill>
              </a:rPr>
              <a:t>Header</a:t>
            </a:r>
            <a:r>
              <a:rPr lang="it-IT" sz="4000" dirty="0" smtClean="0">
                <a:solidFill>
                  <a:srgbClr val="FFFFFF"/>
                </a:solidFill>
              </a:rPr>
              <a:t/>
            </a:r>
            <a:br>
              <a:rPr lang="it-IT" sz="4000" dirty="0" smtClean="0">
                <a:solidFill>
                  <a:srgbClr val="FFFFFF"/>
                </a:solidFill>
              </a:rPr>
            </a:br>
            <a:r>
              <a:rPr lang="it-IT" sz="4000" dirty="0" smtClean="0">
                <a:solidFill>
                  <a:srgbClr val="FFFFFF"/>
                </a:solidFill>
              </a:rPr>
              <a:t/>
            </a:r>
            <a:br>
              <a:rPr lang="it-IT" sz="4000" dirty="0" smtClean="0">
                <a:solidFill>
                  <a:srgbClr val="FFFFFF"/>
                </a:solidFill>
              </a:rPr>
            </a:br>
            <a:r>
              <a:rPr lang="it-IT" sz="4000" dirty="0" smtClean="0">
                <a:solidFill>
                  <a:srgbClr val="FFFFFF"/>
                </a:solidFill>
              </a:rPr>
              <a:t>e</a:t>
            </a:r>
            <a:br>
              <a:rPr lang="it-IT" sz="4000" dirty="0" smtClean="0">
                <a:solidFill>
                  <a:srgbClr val="FFFFFF"/>
                </a:solidFill>
              </a:rPr>
            </a:br>
            <a:r>
              <a:rPr lang="it-IT" sz="4000" dirty="0" smtClean="0">
                <a:solidFill>
                  <a:srgbClr val="FFFFFF"/>
                </a:solidFill>
              </a:rPr>
              <a:t/>
            </a:r>
            <a:br>
              <a:rPr lang="it-IT" sz="4000" dirty="0" smtClean="0">
                <a:solidFill>
                  <a:srgbClr val="FFFFFF"/>
                </a:solidFill>
              </a:rPr>
            </a:br>
            <a:r>
              <a:rPr lang="it-IT" sz="4000" dirty="0" err="1" smtClean="0">
                <a:solidFill>
                  <a:srgbClr val="FFFFFF"/>
                </a:solidFill>
              </a:rPr>
              <a:t>nav</a:t>
            </a:r>
            <a:endParaRPr lang="it-IT" sz="4000" dirty="0">
              <a:solidFill>
                <a:srgbClr val="FFFFFF"/>
              </a:solidFill>
            </a:endParaRPr>
          </a:p>
        </p:txBody>
      </p:sp>
      <p:sp>
        <p:nvSpPr>
          <p:cNvPr id="13" name="CasellaDiTesto 12"/>
          <p:cNvSpPr txBox="1"/>
          <p:nvPr/>
        </p:nvSpPr>
        <p:spPr>
          <a:xfrm>
            <a:off x="613954" y="156754"/>
            <a:ext cx="3474720" cy="7201972"/>
          </a:xfrm>
          <a:prstGeom prst="rect">
            <a:avLst/>
          </a:prstGeom>
          <a:noFill/>
        </p:spPr>
        <p:txBody>
          <a:bodyPr wrap="square" rtlCol="0">
            <a:spAutoFit/>
          </a:bodyPr>
          <a:lstStyle/>
          <a:p>
            <a:r>
              <a:rPr lang="it-IT" sz="1400" dirty="0" smtClean="0">
                <a:solidFill>
                  <a:schemeClr val="bg1"/>
                </a:solidFill>
              </a:rPr>
              <a:t>body{</a:t>
            </a:r>
          </a:p>
          <a:p>
            <a:r>
              <a:rPr lang="it-IT" sz="1400" dirty="0" smtClean="0">
                <a:solidFill>
                  <a:schemeClr val="bg1"/>
                </a:solidFill>
              </a:rPr>
              <a:t>  </a:t>
            </a:r>
            <a:r>
              <a:rPr lang="it-IT" sz="1400" dirty="0" err="1" smtClean="0">
                <a:solidFill>
                  <a:schemeClr val="bg1"/>
                </a:solidFill>
              </a:rPr>
              <a:t>font-size</a:t>
            </a:r>
            <a:r>
              <a:rPr lang="it-IT" sz="1400" dirty="0" smtClean="0">
                <a:solidFill>
                  <a:schemeClr val="bg1"/>
                </a:solidFill>
              </a:rPr>
              <a:t>:10px;</a:t>
            </a:r>
          </a:p>
          <a:p>
            <a:r>
              <a:rPr lang="it-IT" sz="1400" dirty="0" smtClean="0">
                <a:solidFill>
                  <a:schemeClr val="bg1"/>
                </a:solidFill>
              </a:rPr>
              <a:t>}</a:t>
            </a:r>
          </a:p>
          <a:p>
            <a:r>
              <a:rPr lang="it-IT" sz="1400" dirty="0" err="1" smtClean="0">
                <a:solidFill>
                  <a:schemeClr val="bg1"/>
                </a:solidFill>
              </a:rPr>
              <a:t>header</a:t>
            </a:r>
            <a:r>
              <a:rPr lang="it-IT" sz="1400" dirty="0" smtClean="0">
                <a:solidFill>
                  <a:schemeClr val="bg1"/>
                </a:solidFill>
              </a:rPr>
              <a:t>{</a:t>
            </a:r>
          </a:p>
          <a:p>
            <a:r>
              <a:rPr lang="it-IT" sz="1400" dirty="0" smtClean="0">
                <a:solidFill>
                  <a:schemeClr val="bg1"/>
                </a:solidFill>
              </a:rPr>
              <a:t>    position: relative;</a:t>
            </a:r>
          </a:p>
          <a:p>
            <a:r>
              <a:rPr lang="it-IT" sz="1400" dirty="0" smtClean="0">
                <a:solidFill>
                  <a:schemeClr val="bg1"/>
                </a:solidFill>
              </a:rPr>
              <a:t>    display:</a:t>
            </a:r>
            <a:r>
              <a:rPr lang="it-IT" sz="1400" dirty="0" err="1" smtClean="0">
                <a:solidFill>
                  <a:schemeClr val="bg1"/>
                </a:solidFill>
              </a:rPr>
              <a:t>flex</a:t>
            </a:r>
            <a:r>
              <a:rPr lang="it-IT" sz="1400" dirty="0" smtClean="0">
                <a:solidFill>
                  <a:schemeClr val="bg1"/>
                </a:solidFill>
              </a:rPr>
              <a:t>;</a:t>
            </a:r>
          </a:p>
          <a:p>
            <a:r>
              <a:rPr lang="it-IT" sz="1400" dirty="0" smtClean="0">
                <a:solidFill>
                  <a:schemeClr val="bg1"/>
                </a:solidFill>
              </a:rPr>
              <a:t>    </a:t>
            </a:r>
            <a:r>
              <a:rPr lang="it-IT" sz="1400" dirty="0" err="1" smtClean="0">
                <a:solidFill>
                  <a:schemeClr val="bg1"/>
                </a:solidFill>
              </a:rPr>
              <a:t>flex-direction</a:t>
            </a:r>
            <a:r>
              <a:rPr lang="it-IT" sz="1400" dirty="0" smtClean="0">
                <a:solidFill>
                  <a:schemeClr val="bg1"/>
                </a:solidFill>
              </a:rPr>
              <a:t>: </a:t>
            </a:r>
            <a:r>
              <a:rPr lang="it-IT" sz="1400" dirty="0" err="1" smtClean="0">
                <a:solidFill>
                  <a:schemeClr val="bg1"/>
                </a:solidFill>
              </a:rPr>
              <a:t>column</a:t>
            </a:r>
            <a:r>
              <a:rPr lang="it-IT" sz="1400" dirty="0" smtClean="0">
                <a:solidFill>
                  <a:schemeClr val="bg1"/>
                </a:solidFill>
              </a:rPr>
              <a:t>;</a:t>
            </a:r>
          </a:p>
          <a:p>
            <a:r>
              <a:rPr lang="it-IT" sz="1400" dirty="0" smtClean="0">
                <a:solidFill>
                  <a:schemeClr val="bg1"/>
                </a:solidFill>
              </a:rPr>
              <a:t>    </a:t>
            </a:r>
            <a:r>
              <a:rPr lang="it-IT" sz="1400" dirty="0" err="1" smtClean="0">
                <a:solidFill>
                  <a:schemeClr val="bg1"/>
                </a:solidFill>
              </a:rPr>
              <a:t>justify-content</a:t>
            </a:r>
            <a:r>
              <a:rPr lang="it-IT" sz="1400" dirty="0" smtClean="0">
                <a:solidFill>
                  <a:schemeClr val="bg1"/>
                </a:solidFill>
              </a:rPr>
              <a:t>: center;</a:t>
            </a:r>
          </a:p>
          <a:p>
            <a:r>
              <a:rPr lang="it-IT" sz="1400" dirty="0" smtClean="0">
                <a:solidFill>
                  <a:schemeClr val="bg1"/>
                </a:solidFill>
              </a:rPr>
              <a:t>    </a:t>
            </a:r>
            <a:r>
              <a:rPr lang="it-IT" sz="1400" dirty="0" err="1" smtClean="0">
                <a:solidFill>
                  <a:schemeClr val="bg1"/>
                </a:solidFill>
              </a:rPr>
              <a:t>align-items</a:t>
            </a:r>
            <a:r>
              <a:rPr lang="it-IT" sz="1400" dirty="0" smtClean="0">
                <a:solidFill>
                  <a:schemeClr val="bg1"/>
                </a:solidFill>
              </a:rPr>
              <a:t>:center;</a:t>
            </a:r>
          </a:p>
          <a:p>
            <a:r>
              <a:rPr lang="it-IT" sz="1400" dirty="0" smtClean="0">
                <a:solidFill>
                  <a:schemeClr val="bg1"/>
                </a:solidFill>
              </a:rPr>
              <a:t>    </a:t>
            </a:r>
            <a:r>
              <a:rPr lang="it-IT" sz="1400" dirty="0" err="1" smtClean="0">
                <a:solidFill>
                  <a:schemeClr val="bg1"/>
                </a:solidFill>
              </a:rPr>
              <a:t>height</a:t>
            </a:r>
            <a:r>
              <a:rPr lang="it-IT" sz="1400" dirty="0" smtClean="0">
                <a:solidFill>
                  <a:schemeClr val="bg1"/>
                </a:solidFill>
              </a:rPr>
              <a:t>: 700px;</a:t>
            </a:r>
          </a:p>
          <a:p>
            <a:r>
              <a:rPr lang="it-IT" sz="1400" dirty="0" smtClean="0">
                <a:solidFill>
                  <a:schemeClr val="bg1"/>
                </a:solidFill>
              </a:rPr>
              <a:t>    color: </a:t>
            </a:r>
            <a:r>
              <a:rPr lang="it-IT" sz="1400" dirty="0" err="1" smtClean="0">
                <a:solidFill>
                  <a:schemeClr val="bg1"/>
                </a:solidFill>
              </a:rPr>
              <a:t>white</a:t>
            </a:r>
            <a:r>
              <a:rPr lang="it-IT" sz="1400" dirty="0" smtClean="0">
                <a:solidFill>
                  <a:schemeClr val="bg1"/>
                </a:solidFill>
              </a:rPr>
              <a:t>;</a:t>
            </a:r>
          </a:p>
          <a:p>
            <a:r>
              <a:rPr lang="it-IT" sz="1400" dirty="0" smtClean="0">
                <a:solidFill>
                  <a:schemeClr val="bg1"/>
                </a:solidFill>
              </a:rPr>
              <a:t>    </a:t>
            </a:r>
            <a:r>
              <a:rPr lang="it-IT" sz="1400" dirty="0" err="1" smtClean="0">
                <a:solidFill>
                  <a:schemeClr val="bg1"/>
                </a:solidFill>
              </a:rPr>
              <a:t>background-size</a:t>
            </a:r>
            <a:r>
              <a:rPr lang="it-IT" sz="1400" dirty="0" smtClean="0">
                <a:solidFill>
                  <a:schemeClr val="bg1"/>
                </a:solidFill>
              </a:rPr>
              <a:t>: cover;</a:t>
            </a:r>
          </a:p>
          <a:p>
            <a:r>
              <a:rPr lang="it-IT" sz="1400" dirty="0" smtClean="0">
                <a:solidFill>
                  <a:schemeClr val="bg1"/>
                </a:solidFill>
              </a:rPr>
              <a:t>    background-position: center;</a:t>
            </a:r>
          </a:p>
          <a:p>
            <a:r>
              <a:rPr lang="it-IT" sz="1400" dirty="0" smtClean="0">
                <a:solidFill>
                  <a:schemeClr val="bg1"/>
                </a:solidFill>
              </a:rPr>
              <a:t>    </a:t>
            </a:r>
            <a:r>
              <a:rPr lang="it-IT" sz="1400" dirty="0" err="1" smtClean="0">
                <a:solidFill>
                  <a:schemeClr val="bg1"/>
                </a:solidFill>
              </a:rPr>
              <a:t>background-image</a:t>
            </a:r>
            <a:r>
              <a:rPr lang="it-IT" sz="1400" dirty="0" smtClean="0">
                <a:solidFill>
                  <a:schemeClr val="bg1"/>
                </a:solidFill>
              </a:rPr>
              <a:t>: url("img1.jpg");</a:t>
            </a:r>
          </a:p>
          <a:p>
            <a:r>
              <a:rPr lang="it-IT" sz="1400" dirty="0" smtClean="0">
                <a:solidFill>
                  <a:schemeClr val="bg1"/>
                </a:solidFill>
              </a:rPr>
              <a:t>  }</a:t>
            </a:r>
          </a:p>
          <a:p>
            <a:r>
              <a:rPr lang="it-IT" sz="1400" dirty="0" smtClean="0">
                <a:solidFill>
                  <a:schemeClr val="bg1"/>
                </a:solidFill>
              </a:rPr>
              <a:t>  </a:t>
            </a:r>
          </a:p>
          <a:p>
            <a:r>
              <a:rPr lang="it-IT" sz="1400" dirty="0" smtClean="0">
                <a:solidFill>
                  <a:schemeClr val="bg1"/>
                </a:solidFill>
              </a:rPr>
              <a:t> </a:t>
            </a:r>
            <a:r>
              <a:rPr lang="it-IT" sz="1400" dirty="0" err="1" smtClean="0">
                <a:solidFill>
                  <a:schemeClr val="bg1"/>
                </a:solidFill>
              </a:rPr>
              <a:t>header</a:t>
            </a:r>
            <a:r>
              <a:rPr lang="it-IT" sz="1400" dirty="0" smtClean="0">
                <a:solidFill>
                  <a:schemeClr val="bg1"/>
                </a:solidFill>
              </a:rPr>
              <a:t> </a:t>
            </a:r>
            <a:r>
              <a:rPr lang="it-IT" sz="1400" dirty="0" err="1" smtClean="0">
                <a:solidFill>
                  <a:schemeClr val="bg1"/>
                </a:solidFill>
              </a:rPr>
              <a:t>nav</a:t>
            </a:r>
            <a:r>
              <a:rPr lang="it-IT" sz="1400" dirty="0" smtClean="0">
                <a:solidFill>
                  <a:schemeClr val="bg1"/>
                </a:solidFill>
              </a:rPr>
              <a:t>  {</a:t>
            </a:r>
          </a:p>
          <a:p>
            <a:r>
              <a:rPr lang="it-IT" sz="1400" dirty="0" smtClean="0">
                <a:solidFill>
                  <a:schemeClr val="bg1"/>
                </a:solidFill>
              </a:rPr>
              <a:t>    position: </a:t>
            </a:r>
            <a:r>
              <a:rPr lang="it-IT" sz="1400" dirty="0" err="1" smtClean="0">
                <a:solidFill>
                  <a:schemeClr val="bg1"/>
                </a:solidFill>
              </a:rPr>
              <a:t>absolute</a:t>
            </a:r>
            <a:r>
              <a:rPr lang="it-IT" sz="1400" dirty="0" smtClean="0">
                <a:solidFill>
                  <a:schemeClr val="bg1"/>
                </a:solidFill>
              </a:rPr>
              <a:t>;</a:t>
            </a:r>
          </a:p>
          <a:p>
            <a:r>
              <a:rPr lang="it-IT" sz="1400" dirty="0" smtClean="0">
                <a:solidFill>
                  <a:schemeClr val="bg1"/>
                </a:solidFill>
              </a:rPr>
              <a:t>    top: 0;</a:t>
            </a:r>
          </a:p>
          <a:p>
            <a:r>
              <a:rPr lang="it-IT" sz="1400" dirty="0" smtClean="0">
                <a:solidFill>
                  <a:schemeClr val="bg1"/>
                </a:solidFill>
              </a:rPr>
              <a:t>    </a:t>
            </a:r>
            <a:r>
              <a:rPr lang="it-IT" sz="1400" dirty="0" err="1" smtClean="0">
                <a:solidFill>
                  <a:schemeClr val="bg1"/>
                </a:solidFill>
              </a:rPr>
              <a:t>left</a:t>
            </a:r>
            <a:r>
              <a:rPr lang="it-IT" sz="1400" dirty="0" smtClean="0">
                <a:solidFill>
                  <a:schemeClr val="bg1"/>
                </a:solidFill>
              </a:rPr>
              <a:t>: 0;</a:t>
            </a:r>
          </a:p>
          <a:p>
            <a:r>
              <a:rPr lang="it-IT" sz="1400" dirty="0" smtClean="0">
                <a:solidFill>
                  <a:schemeClr val="bg1"/>
                </a:solidFill>
              </a:rPr>
              <a:t>    right: 0;</a:t>
            </a:r>
          </a:p>
          <a:p>
            <a:r>
              <a:rPr lang="it-IT" sz="1400" dirty="0" smtClean="0">
                <a:solidFill>
                  <a:schemeClr val="bg1"/>
                </a:solidFill>
              </a:rPr>
              <a:t>    </a:t>
            </a:r>
            <a:r>
              <a:rPr lang="it-IT" sz="1400" dirty="0" err="1" smtClean="0">
                <a:solidFill>
                  <a:schemeClr val="bg1"/>
                </a:solidFill>
              </a:rPr>
              <a:t>padding</a:t>
            </a:r>
            <a:r>
              <a:rPr lang="it-IT" sz="1400" dirty="0" smtClean="0">
                <a:solidFill>
                  <a:schemeClr val="bg1"/>
                </a:solidFill>
              </a:rPr>
              <a:t>: 25px;</a:t>
            </a:r>
          </a:p>
          <a:p>
            <a:r>
              <a:rPr lang="it-IT" sz="1400" dirty="0" smtClean="0">
                <a:solidFill>
                  <a:schemeClr val="bg1"/>
                </a:solidFill>
              </a:rPr>
              <a:t>    display: </a:t>
            </a:r>
            <a:r>
              <a:rPr lang="it-IT" sz="1400" dirty="0" err="1" smtClean="0">
                <a:solidFill>
                  <a:schemeClr val="bg1"/>
                </a:solidFill>
              </a:rPr>
              <a:t>flex</a:t>
            </a:r>
            <a:r>
              <a:rPr lang="it-IT" sz="1400" dirty="0" smtClean="0">
                <a:solidFill>
                  <a:schemeClr val="bg1"/>
                </a:solidFill>
              </a:rPr>
              <a:t>;</a:t>
            </a:r>
          </a:p>
          <a:p>
            <a:r>
              <a:rPr lang="it-IT" sz="1400" dirty="0" smtClean="0">
                <a:solidFill>
                  <a:schemeClr val="bg1"/>
                </a:solidFill>
              </a:rPr>
              <a:t>    </a:t>
            </a:r>
            <a:r>
              <a:rPr lang="it-IT" sz="1400" dirty="0" err="1" smtClean="0">
                <a:solidFill>
                  <a:schemeClr val="bg1"/>
                </a:solidFill>
              </a:rPr>
              <a:t>align-items</a:t>
            </a:r>
            <a:r>
              <a:rPr lang="it-IT" sz="1400" dirty="0" smtClean="0">
                <a:solidFill>
                  <a:schemeClr val="bg1"/>
                </a:solidFill>
              </a:rPr>
              <a:t>:center;</a:t>
            </a:r>
          </a:p>
          <a:p>
            <a:r>
              <a:rPr lang="it-IT" sz="1400" dirty="0" smtClean="0">
                <a:solidFill>
                  <a:schemeClr val="bg1"/>
                </a:solidFill>
              </a:rPr>
              <a:t>    </a:t>
            </a:r>
            <a:r>
              <a:rPr lang="it-IT" sz="1400" dirty="0" err="1" smtClean="0">
                <a:solidFill>
                  <a:schemeClr val="bg1"/>
                </a:solidFill>
              </a:rPr>
              <a:t>justify-content</a:t>
            </a:r>
            <a:r>
              <a:rPr lang="it-IT" sz="1400" dirty="0" smtClean="0">
                <a:solidFill>
                  <a:schemeClr val="bg1"/>
                </a:solidFill>
              </a:rPr>
              <a:t>: </a:t>
            </a:r>
            <a:r>
              <a:rPr lang="it-IT" sz="1400" dirty="0" err="1" smtClean="0">
                <a:solidFill>
                  <a:schemeClr val="bg1"/>
                </a:solidFill>
              </a:rPr>
              <a:t>flex-end</a:t>
            </a:r>
            <a:r>
              <a:rPr lang="it-IT" sz="1400" dirty="0" smtClean="0">
                <a:solidFill>
                  <a:schemeClr val="bg1"/>
                </a:solidFill>
              </a:rPr>
              <a:t>;</a:t>
            </a:r>
          </a:p>
          <a:p>
            <a:r>
              <a:rPr lang="it-IT" sz="1400" dirty="0" smtClean="0">
                <a:solidFill>
                  <a:schemeClr val="bg1"/>
                </a:solidFill>
              </a:rPr>
              <a:t>    background-color:</a:t>
            </a:r>
            <a:r>
              <a:rPr lang="it-IT" sz="1400" dirty="0" err="1" smtClean="0">
                <a:solidFill>
                  <a:schemeClr val="bg1"/>
                </a:solidFill>
              </a:rPr>
              <a:t>black</a:t>
            </a:r>
            <a:r>
              <a:rPr lang="it-IT" sz="1400" dirty="0" smtClean="0">
                <a:solidFill>
                  <a:schemeClr val="bg1"/>
                </a:solidFill>
              </a:rPr>
              <a:t>;</a:t>
            </a:r>
          </a:p>
          <a:p>
            <a:r>
              <a:rPr lang="it-IT" sz="1400" dirty="0" smtClean="0">
                <a:solidFill>
                  <a:schemeClr val="bg1"/>
                </a:solidFill>
              </a:rPr>
              <a:t>  }</a:t>
            </a:r>
          </a:p>
          <a:p>
            <a:r>
              <a:rPr lang="it-IT" sz="1400" dirty="0" smtClean="0">
                <a:solidFill>
                  <a:schemeClr val="bg1"/>
                </a:solidFill>
              </a:rPr>
              <a:t>   </a:t>
            </a:r>
          </a:p>
          <a:p>
            <a:r>
              <a:rPr lang="it-IT" sz="1400" dirty="0" smtClean="0">
                <a:solidFill>
                  <a:schemeClr val="bg1"/>
                </a:solidFill>
              </a:rPr>
              <a:t>  a {</a:t>
            </a:r>
          </a:p>
          <a:p>
            <a:r>
              <a:rPr lang="it-IT" sz="1400" dirty="0" smtClean="0">
                <a:solidFill>
                  <a:schemeClr val="bg1"/>
                </a:solidFill>
              </a:rPr>
              <a:t>    </a:t>
            </a:r>
            <a:r>
              <a:rPr lang="it-IT" sz="1400" dirty="0" err="1" smtClean="0">
                <a:solidFill>
                  <a:schemeClr val="bg1"/>
                </a:solidFill>
              </a:rPr>
              <a:t>cursor</a:t>
            </a:r>
            <a:r>
              <a:rPr lang="it-IT" sz="1400" dirty="0" smtClean="0">
                <a:solidFill>
                  <a:schemeClr val="bg1"/>
                </a:solidFill>
              </a:rPr>
              <a:t>: </a:t>
            </a:r>
            <a:r>
              <a:rPr lang="it-IT" sz="1400" dirty="0" err="1" smtClean="0">
                <a:solidFill>
                  <a:schemeClr val="bg1"/>
                </a:solidFill>
              </a:rPr>
              <a:t>pointer</a:t>
            </a:r>
            <a:r>
              <a:rPr lang="it-IT" sz="1400" dirty="0" smtClean="0">
                <a:solidFill>
                  <a:schemeClr val="bg1"/>
                </a:solidFill>
              </a:rPr>
              <a:t>;</a:t>
            </a:r>
          </a:p>
          <a:p>
            <a:r>
              <a:rPr lang="it-IT" sz="1400" dirty="0" smtClean="0">
                <a:solidFill>
                  <a:schemeClr val="bg1"/>
                </a:solidFill>
              </a:rPr>
              <a:t>  }</a:t>
            </a:r>
          </a:p>
          <a:p>
            <a:r>
              <a:rPr lang="it-IT" sz="1400" dirty="0" smtClean="0"/>
              <a:t>  </a:t>
            </a:r>
          </a:p>
          <a:p>
            <a:r>
              <a:rPr lang="it-IT" sz="1400" dirty="0" smtClean="0"/>
              <a:t>  </a:t>
            </a:r>
            <a:endParaRPr lang="it-IT" dirty="0"/>
          </a:p>
        </p:txBody>
      </p:sp>
      <p:sp>
        <p:nvSpPr>
          <p:cNvPr id="17" name="CasellaDiTesto 16"/>
          <p:cNvSpPr txBox="1"/>
          <p:nvPr/>
        </p:nvSpPr>
        <p:spPr>
          <a:xfrm>
            <a:off x="4206240" y="86916"/>
            <a:ext cx="3239589" cy="6771084"/>
          </a:xfrm>
          <a:prstGeom prst="rect">
            <a:avLst/>
          </a:prstGeom>
          <a:noFill/>
        </p:spPr>
        <p:txBody>
          <a:bodyPr wrap="square" rtlCol="0">
            <a:spAutoFit/>
          </a:bodyPr>
          <a:lstStyle/>
          <a:p>
            <a:r>
              <a:rPr lang="it-IT" sz="1400" dirty="0" err="1" smtClean="0"/>
              <a:t>#links</a:t>
            </a:r>
            <a:r>
              <a:rPr lang="it-IT" sz="1400" dirty="0" smtClean="0"/>
              <a:t> a {</a:t>
            </a:r>
          </a:p>
          <a:p>
            <a:r>
              <a:rPr lang="it-IT" sz="1400" dirty="0" smtClean="0"/>
              <a:t>    </a:t>
            </a:r>
            <a:r>
              <a:rPr lang="it-IT" sz="1400" dirty="0" err="1" smtClean="0"/>
              <a:t>margin-left</a:t>
            </a:r>
            <a:r>
              <a:rPr lang="it-IT" sz="1400" dirty="0" smtClean="0"/>
              <a:t>:30px;</a:t>
            </a:r>
          </a:p>
          <a:p>
            <a:r>
              <a:rPr lang="it-IT" sz="1400" dirty="0" smtClean="0"/>
              <a:t>    </a:t>
            </a:r>
            <a:r>
              <a:rPr lang="it-IT" sz="1400" dirty="0" err="1" smtClean="0"/>
              <a:t>font-weight</a:t>
            </a:r>
            <a:r>
              <a:rPr lang="it-IT" sz="1400" dirty="0" smtClean="0"/>
              <a:t>:</a:t>
            </a:r>
            <a:r>
              <a:rPr lang="it-IT" sz="1400" dirty="0" err="1" smtClean="0"/>
              <a:t>bold</a:t>
            </a:r>
            <a:r>
              <a:rPr lang="it-IT" sz="1400" dirty="0" smtClean="0"/>
              <a:t>;</a:t>
            </a:r>
          </a:p>
          <a:p>
            <a:r>
              <a:rPr lang="it-IT" sz="1400" dirty="0" smtClean="0"/>
              <a:t>    color: </a:t>
            </a:r>
            <a:r>
              <a:rPr lang="it-IT" sz="1400" dirty="0" err="1" smtClean="0"/>
              <a:t>black</a:t>
            </a:r>
            <a:r>
              <a:rPr lang="it-IT" sz="1400" dirty="0" smtClean="0"/>
              <a:t>;</a:t>
            </a:r>
          </a:p>
          <a:p>
            <a:r>
              <a:rPr lang="it-IT" sz="1400" dirty="0" smtClean="0"/>
              <a:t>    </a:t>
            </a:r>
            <a:r>
              <a:rPr lang="it-IT" sz="1400" dirty="0" err="1" smtClean="0"/>
              <a:t>font-size</a:t>
            </a:r>
            <a:r>
              <a:rPr lang="it-IT" sz="1400" dirty="0" smtClean="0"/>
              <a:t>:2em;</a:t>
            </a:r>
          </a:p>
          <a:p>
            <a:r>
              <a:rPr lang="it-IT" sz="1400" dirty="0" smtClean="0"/>
              <a:t>    </a:t>
            </a:r>
            <a:r>
              <a:rPr lang="it-IT" sz="1400" dirty="0" err="1" smtClean="0"/>
              <a:t>border-radius</a:t>
            </a:r>
            <a:r>
              <a:rPr lang="it-IT" sz="1400" dirty="0" smtClean="0"/>
              <a:t>: 200px;</a:t>
            </a:r>
          </a:p>
          <a:p>
            <a:r>
              <a:rPr lang="it-IT" sz="1400" dirty="0" smtClean="0"/>
              <a:t>    </a:t>
            </a:r>
            <a:r>
              <a:rPr lang="it-IT" sz="1400" dirty="0" err="1" smtClean="0"/>
              <a:t>border</a:t>
            </a:r>
            <a:r>
              <a:rPr lang="it-IT" sz="1400" dirty="0" smtClean="0"/>
              <a:t>: 3px </a:t>
            </a:r>
            <a:r>
              <a:rPr lang="it-IT" sz="1400" dirty="0" err="1" smtClean="0"/>
              <a:t>solid</a:t>
            </a:r>
            <a:r>
              <a:rPr lang="it-IT" sz="1400" dirty="0" smtClean="0"/>
              <a:t> </a:t>
            </a:r>
            <a:r>
              <a:rPr lang="it-IT" sz="1400" dirty="0" err="1" smtClean="0"/>
              <a:t>whitesmoke</a:t>
            </a:r>
            <a:r>
              <a:rPr lang="it-IT" sz="1400" dirty="0" smtClean="0"/>
              <a:t>;</a:t>
            </a:r>
          </a:p>
          <a:p>
            <a:r>
              <a:rPr lang="it-IT" sz="1400" dirty="0" smtClean="0"/>
              <a:t>    </a:t>
            </a:r>
            <a:r>
              <a:rPr lang="it-IT" sz="1400" dirty="0" err="1" smtClean="0"/>
              <a:t>padding</a:t>
            </a:r>
            <a:r>
              <a:rPr lang="it-IT" sz="1400" dirty="0" smtClean="0"/>
              <a:t>: 7px;</a:t>
            </a:r>
          </a:p>
          <a:p>
            <a:r>
              <a:rPr lang="it-IT" sz="1400" dirty="0" smtClean="0"/>
              <a:t>    font-style:</a:t>
            </a:r>
            <a:r>
              <a:rPr lang="it-IT" sz="1400" dirty="0" err="1" smtClean="0"/>
              <a:t>normal</a:t>
            </a:r>
            <a:r>
              <a:rPr lang="it-IT" sz="1400" dirty="0" smtClean="0"/>
              <a:t>;</a:t>
            </a:r>
          </a:p>
          <a:p>
            <a:r>
              <a:rPr lang="it-IT" sz="1400" dirty="0" smtClean="0"/>
              <a:t>    font-family: </a:t>
            </a:r>
            <a:r>
              <a:rPr lang="it-IT" sz="1400" dirty="0" err="1" smtClean="0"/>
              <a:t>Zilla</a:t>
            </a:r>
            <a:r>
              <a:rPr lang="it-IT" sz="1400" dirty="0" smtClean="0"/>
              <a:t> </a:t>
            </a:r>
            <a:r>
              <a:rPr lang="it-IT" sz="1400" dirty="0" err="1" smtClean="0"/>
              <a:t>Slab</a:t>
            </a:r>
            <a:r>
              <a:rPr lang="it-IT" sz="1400" dirty="0" smtClean="0"/>
              <a:t>,</a:t>
            </a:r>
            <a:r>
              <a:rPr lang="it-IT" sz="1400" dirty="0" err="1" smtClean="0"/>
              <a:t>serif</a:t>
            </a:r>
            <a:r>
              <a:rPr lang="it-IT" sz="1400" dirty="0" smtClean="0"/>
              <a:t>;</a:t>
            </a:r>
          </a:p>
          <a:p>
            <a:r>
              <a:rPr lang="it-IT" sz="1400" dirty="0" smtClean="0"/>
              <a:t>    background-color:</a:t>
            </a:r>
            <a:r>
              <a:rPr lang="it-IT" sz="1400" dirty="0" err="1" smtClean="0"/>
              <a:t>white</a:t>
            </a:r>
            <a:r>
              <a:rPr lang="it-IT" sz="1400" dirty="0" smtClean="0"/>
              <a:t>;</a:t>
            </a:r>
          </a:p>
          <a:p>
            <a:r>
              <a:rPr lang="it-IT" sz="1400" dirty="0" smtClean="0"/>
              <a:t>  }</a:t>
            </a:r>
          </a:p>
          <a:p>
            <a:r>
              <a:rPr lang="it-IT" sz="1400" dirty="0" smtClean="0"/>
              <a:t>  </a:t>
            </a:r>
            <a:r>
              <a:rPr lang="it-IT" sz="1400" dirty="0" err="1" smtClean="0"/>
              <a:t>#links</a:t>
            </a:r>
            <a:r>
              <a:rPr lang="it-IT" sz="1400" dirty="0" smtClean="0"/>
              <a:t> a:hover{</a:t>
            </a:r>
          </a:p>
          <a:p>
            <a:r>
              <a:rPr lang="it-IT" sz="1400" dirty="0" smtClean="0"/>
              <a:t>    background-color:</a:t>
            </a:r>
            <a:r>
              <a:rPr lang="it-IT" sz="1400" dirty="0" err="1" smtClean="0"/>
              <a:t>rgb</a:t>
            </a:r>
            <a:r>
              <a:rPr lang="it-IT" sz="1400" dirty="0" smtClean="0"/>
              <a:t>(38,31,95);</a:t>
            </a:r>
          </a:p>
          <a:p>
            <a:r>
              <a:rPr lang="it-IT" sz="1400" dirty="0" smtClean="0"/>
              <a:t>    color:</a:t>
            </a:r>
            <a:r>
              <a:rPr lang="it-IT" sz="1400" dirty="0" err="1" smtClean="0"/>
              <a:t>white</a:t>
            </a:r>
            <a:r>
              <a:rPr lang="it-IT" sz="1400" dirty="0" smtClean="0"/>
              <a:t>;</a:t>
            </a:r>
          </a:p>
          <a:p>
            <a:r>
              <a:rPr lang="it-IT" sz="1400" dirty="0" smtClean="0"/>
              <a:t>  }</a:t>
            </a:r>
          </a:p>
          <a:p>
            <a:r>
              <a:rPr lang="it-IT" sz="1400" dirty="0" smtClean="0"/>
              <a:t>  </a:t>
            </a:r>
            <a:r>
              <a:rPr lang="it-IT" sz="1400" dirty="0" err="1" smtClean="0"/>
              <a:t>a#button</a:t>
            </a:r>
            <a:r>
              <a:rPr lang="it-IT" sz="1400" dirty="0" smtClean="0"/>
              <a:t> {</a:t>
            </a:r>
          </a:p>
          <a:p>
            <a:r>
              <a:rPr lang="it-IT" sz="1400" dirty="0" smtClean="0"/>
              <a:t>    </a:t>
            </a:r>
            <a:r>
              <a:rPr lang="it-IT" sz="1400" dirty="0" err="1" smtClean="0"/>
              <a:t>padding</a:t>
            </a:r>
            <a:r>
              <a:rPr lang="it-IT" sz="1400" dirty="0" smtClean="0"/>
              <a:t>: 15px 20px;</a:t>
            </a:r>
          </a:p>
          <a:p>
            <a:r>
              <a:rPr lang="it-IT" sz="1400" dirty="0" smtClean="0"/>
              <a:t>    </a:t>
            </a:r>
            <a:r>
              <a:rPr lang="it-IT" sz="1400" dirty="0" err="1" smtClean="0"/>
              <a:t>border-radius</a:t>
            </a:r>
            <a:r>
              <a:rPr lang="it-IT" sz="1400" dirty="0" smtClean="0"/>
              <a:t>: 200px;</a:t>
            </a:r>
          </a:p>
          <a:p>
            <a:r>
              <a:rPr lang="it-IT" sz="1400" dirty="0" smtClean="0"/>
              <a:t>    </a:t>
            </a:r>
            <a:r>
              <a:rPr lang="it-IT" sz="1400" dirty="0" err="1" smtClean="0"/>
              <a:t>border</a:t>
            </a:r>
            <a:r>
              <a:rPr lang="it-IT" sz="1400" dirty="0" smtClean="0"/>
              <a:t>: 3px </a:t>
            </a:r>
            <a:r>
              <a:rPr lang="it-IT" sz="1400" dirty="0" err="1" smtClean="0"/>
              <a:t>solid</a:t>
            </a:r>
            <a:r>
              <a:rPr lang="it-IT" sz="1400" dirty="0" smtClean="0"/>
              <a:t> </a:t>
            </a:r>
            <a:r>
              <a:rPr lang="it-IT" sz="1400" dirty="0" err="1" smtClean="0"/>
              <a:t>rgb</a:t>
            </a:r>
            <a:r>
              <a:rPr lang="it-IT" sz="1400" dirty="0" smtClean="0"/>
              <a:t>(38,31,95);</a:t>
            </a:r>
          </a:p>
          <a:p>
            <a:r>
              <a:rPr lang="it-IT" sz="1400" dirty="0" smtClean="0"/>
              <a:t>    </a:t>
            </a:r>
            <a:r>
              <a:rPr lang="it-IT" sz="1400" dirty="0" err="1" smtClean="0"/>
              <a:t>font-weight</a:t>
            </a:r>
            <a:r>
              <a:rPr lang="it-IT" sz="1400" dirty="0" smtClean="0"/>
              <a:t>:</a:t>
            </a:r>
            <a:r>
              <a:rPr lang="it-IT" sz="1400" dirty="0" err="1" smtClean="0"/>
              <a:t>bold</a:t>
            </a:r>
            <a:r>
              <a:rPr lang="it-IT" sz="1400" dirty="0" smtClean="0"/>
              <a:t>;</a:t>
            </a:r>
          </a:p>
          <a:p>
            <a:r>
              <a:rPr lang="it-IT" sz="1400" dirty="0" smtClean="0"/>
              <a:t>    background-color:</a:t>
            </a:r>
            <a:r>
              <a:rPr lang="it-IT" sz="1400" dirty="0" err="1" smtClean="0"/>
              <a:t>rgb</a:t>
            </a:r>
            <a:r>
              <a:rPr lang="it-IT" sz="1400" dirty="0" smtClean="0"/>
              <a:t>(38,31,95);</a:t>
            </a:r>
          </a:p>
          <a:p>
            <a:r>
              <a:rPr lang="it-IT" sz="1400" dirty="0" smtClean="0"/>
              <a:t>    color:</a:t>
            </a:r>
            <a:r>
              <a:rPr lang="it-IT" sz="1400" dirty="0" err="1" smtClean="0"/>
              <a:t>white</a:t>
            </a:r>
            <a:r>
              <a:rPr lang="it-IT" sz="1400" dirty="0" smtClean="0"/>
              <a:t>;</a:t>
            </a:r>
          </a:p>
          <a:p>
            <a:r>
              <a:rPr lang="it-IT" sz="1400" dirty="0" smtClean="0"/>
              <a:t>  }</a:t>
            </a:r>
          </a:p>
          <a:p>
            <a:r>
              <a:rPr lang="it-IT" sz="1400" dirty="0" smtClean="0"/>
              <a:t>  </a:t>
            </a:r>
          </a:p>
          <a:p>
            <a:r>
              <a:rPr lang="it-IT" sz="1400" dirty="0" smtClean="0"/>
              <a:t>  </a:t>
            </a:r>
            <a:r>
              <a:rPr lang="it-IT" sz="1400" dirty="0" err="1" smtClean="0"/>
              <a:t>a#button</a:t>
            </a:r>
            <a:r>
              <a:rPr lang="it-IT" sz="1400" dirty="0" smtClean="0"/>
              <a:t>:</a:t>
            </a:r>
            <a:r>
              <a:rPr lang="it-IT" sz="1400" dirty="0" err="1" smtClean="0"/>
              <a:t>hover</a:t>
            </a:r>
            <a:r>
              <a:rPr lang="it-IT" sz="1400" dirty="0" smtClean="0"/>
              <a:t> {</a:t>
            </a:r>
          </a:p>
          <a:p>
            <a:r>
              <a:rPr lang="it-IT" sz="1400" dirty="0" smtClean="0"/>
              <a:t>    background-color: </a:t>
            </a:r>
            <a:r>
              <a:rPr lang="it-IT" sz="1400" dirty="0" err="1" smtClean="0"/>
              <a:t>white</a:t>
            </a:r>
            <a:r>
              <a:rPr lang="it-IT" sz="1400" dirty="0" smtClean="0"/>
              <a:t>;</a:t>
            </a:r>
          </a:p>
          <a:p>
            <a:r>
              <a:rPr lang="it-IT" sz="1400" dirty="0" smtClean="0"/>
              <a:t>    color:</a:t>
            </a:r>
            <a:r>
              <a:rPr lang="it-IT" sz="1400" dirty="0" err="1" smtClean="0"/>
              <a:t>black</a:t>
            </a:r>
            <a:r>
              <a:rPr lang="it-IT" sz="1400" dirty="0" smtClean="0"/>
              <a:t>;</a:t>
            </a:r>
          </a:p>
          <a:p>
            <a:r>
              <a:rPr lang="it-IT" sz="1400" dirty="0" smtClean="0"/>
              <a:t>  }</a:t>
            </a:r>
          </a:p>
          <a:p>
            <a:r>
              <a:rPr lang="it-IT" sz="1400" dirty="0" smtClean="0"/>
              <a:t>  </a:t>
            </a:r>
          </a:p>
          <a:p>
            <a:r>
              <a:rPr lang="it-IT" sz="1400" dirty="0" smtClean="0"/>
              <a:t> </a:t>
            </a:r>
          </a:p>
        </p:txBody>
      </p:sp>
      <p:sp>
        <p:nvSpPr>
          <p:cNvPr id="19" name="CasellaDiTesto 18"/>
          <p:cNvSpPr txBox="1"/>
          <p:nvPr/>
        </p:nvSpPr>
        <p:spPr>
          <a:xfrm>
            <a:off x="7132320" y="182879"/>
            <a:ext cx="2847703" cy="5324535"/>
          </a:xfrm>
          <a:prstGeom prst="rect">
            <a:avLst/>
          </a:prstGeom>
          <a:noFill/>
        </p:spPr>
        <p:txBody>
          <a:bodyPr wrap="square" rtlCol="0">
            <a:spAutoFit/>
          </a:bodyPr>
          <a:lstStyle/>
          <a:p>
            <a:r>
              <a:rPr lang="it-IT" dirty="0" smtClean="0"/>
              <a:t> </a:t>
            </a:r>
            <a:r>
              <a:rPr lang="it-IT" sz="1400" dirty="0" smtClean="0"/>
              <a:t>.</a:t>
            </a:r>
            <a:r>
              <a:rPr lang="it-IT" sz="1400" dirty="0" err="1" smtClean="0"/>
              <a:t>overlay</a:t>
            </a:r>
            <a:r>
              <a:rPr lang="it-IT" sz="1400" dirty="0" smtClean="0"/>
              <a:t> {</a:t>
            </a:r>
          </a:p>
          <a:p>
            <a:r>
              <a:rPr lang="it-IT" sz="1400" dirty="0" smtClean="0"/>
              <a:t>    position: </a:t>
            </a:r>
            <a:r>
              <a:rPr lang="it-IT" sz="1400" dirty="0" err="1" smtClean="0"/>
              <a:t>absolute</a:t>
            </a:r>
            <a:r>
              <a:rPr lang="it-IT" sz="1400" dirty="0" smtClean="0"/>
              <a:t>;</a:t>
            </a:r>
          </a:p>
          <a:p>
            <a:r>
              <a:rPr lang="it-IT" sz="1400" dirty="0" smtClean="0"/>
              <a:t>    top: 0px;</a:t>
            </a:r>
          </a:p>
          <a:p>
            <a:r>
              <a:rPr lang="it-IT" sz="1400" dirty="0" smtClean="0"/>
              <a:t>    </a:t>
            </a:r>
            <a:r>
              <a:rPr lang="it-IT" sz="1400" dirty="0" err="1" smtClean="0"/>
              <a:t>left</a:t>
            </a:r>
            <a:r>
              <a:rPr lang="it-IT" sz="1400" dirty="0" smtClean="0"/>
              <a:t>: 0px;</a:t>
            </a:r>
          </a:p>
          <a:p>
            <a:r>
              <a:rPr lang="it-IT" sz="1400" dirty="0" smtClean="0"/>
              <a:t>    </a:t>
            </a:r>
            <a:r>
              <a:rPr lang="it-IT" sz="1400" dirty="0" err="1" smtClean="0"/>
              <a:t>bottom</a:t>
            </a:r>
            <a:r>
              <a:rPr lang="it-IT" sz="1400" dirty="0" smtClean="0"/>
              <a:t>: 0;</a:t>
            </a:r>
          </a:p>
          <a:p>
            <a:r>
              <a:rPr lang="it-IT" sz="1400" dirty="0" smtClean="0"/>
              <a:t>    right: 0;</a:t>
            </a:r>
          </a:p>
          <a:p>
            <a:r>
              <a:rPr lang="it-IT" sz="1400" dirty="0" smtClean="0"/>
              <a:t>    </a:t>
            </a:r>
            <a:r>
              <a:rPr lang="it-IT" sz="1400" dirty="0" err="1" smtClean="0"/>
              <a:t>height</a:t>
            </a:r>
            <a:r>
              <a:rPr lang="it-IT" sz="1400" dirty="0" smtClean="0"/>
              <a:t>:100%;</a:t>
            </a:r>
          </a:p>
          <a:p>
            <a:r>
              <a:rPr lang="it-IT" sz="1400" dirty="0" smtClean="0"/>
              <a:t>    background-color: </a:t>
            </a:r>
            <a:r>
              <a:rPr lang="it-IT" sz="1400" dirty="0" err="1" smtClean="0"/>
              <a:t>rgba</a:t>
            </a:r>
            <a:r>
              <a:rPr lang="it-IT" sz="1400" dirty="0" smtClean="0"/>
              <a:t>(0, </a:t>
            </a:r>
            <a:r>
              <a:rPr lang="it-IT" sz="1400" dirty="0" err="1" smtClean="0"/>
              <a:t>0</a:t>
            </a:r>
            <a:r>
              <a:rPr lang="it-IT" sz="1400" dirty="0" smtClean="0"/>
              <a:t>, 0, 0.3);</a:t>
            </a:r>
          </a:p>
          <a:p>
            <a:r>
              <a:rPr lang="it-IT" sz="1400" dirty="0" smtClean="0"/>
              <a:t>  }</a:t>
            </a:r>
          </a:p>
          <a:p>
            <a:r>
              <a:rPr lang="it-IT" sz="1400" dirty="0" smtClean="0"/>
              <a:t>  </a:t>
            </a:r>
          </a:p>
          <a:p>
            <a:r>
              <a:rPr lang="it-IT" sz="1400" dirty="0" smtClean="0"/>
              <a:t>  </a:t>
            </a:r>
            <a:r>
              <a:rPr lang="it-IT" sz="1400" dirty="0" err="1" smtClean="0"/>
              <a:t>header</a:t>
            </a:r>
            <a:r>
              <a:rPr lang="it-IT" sz="1400" dirty="0" smtClean="0"/>
              <a:t> h1 {</a:t>
            </a:r>
          </a:p>
          <a:p>
            <a:r>
              <a:rPr lang="it-IT" sz="1400" dirty="0" smtClean="0"/>
              <a:t>    font-family: </a:t>
            </a:r>
            <a:r>
              <a:rPr lang="it-IT" sz="1400" dirty="0" err="1" smtClean="0"/>
              <a:t>Syne</a:t>
            </a:r>
            <a:r>
              <a:rPr lang="it-IT" sz="1400" dirty="0" smtClean="0"/>
              <a:t> Mono ,</a:t>
            </a:r>
            <a:r>
              <a:rPr lang="it-IT" sz="1400" dirty="0" err="1" smtClean="0"/>
              <a:t>sans-serif</a:t>
            </a:r>
            <a:r>
              <a:rPr lang="it-IT" sz="1400" dirty="0" smtClean="0"/>
              <a:t>;</a:t>
            </a:r>
          </a:p>
          <a:p>
            <a:r>
              <a:rPr lang="it-IT" sz="1400" dirty="0" smtClean="0"/>
              <a:t>    </a:t>
            </a:r>
            <a:r>
              <a:rPr lang="it-IT" sz="1400" dirty="0" err="1" smtClean="0"/>
              <a:t>font-size</a:t>
            </a:r>
            <a:r>
              <a:rPr lang="it-IT" sz="1400" dirty="0" smtClean="0"/>
              <a:t>: 6em;</a:t>
            </a:r>
          </a:p>
          <a:p>
            <a:r>
              <a:rPr lang="it-IT" sz="1400" dirty="0" smtClean="0"/>
              <a:t>    font-style: </a:t>
            </a:r>
            <a:r>
              <a:rPr lang="it-IT" sz="1400" dirty="0" err="1" smtClean="0"/>
              <a:t>normal</a:t>
            </a:r>
            <a:r>
              <a:rPr lang="it-IT" sz="1400" dirty="0" smtClean="0"/>
              <a:t>;</a:t>
            </a:r>
          </a:p>
          <a:p>
            <a:r>
              <a:rPr lang="it-IT" sz="1400" dirty="0" smtClean="0"/>
              <a:t>    </a:t>
            </a:r>
            <a:r>
              <a:rPr lang="it-IT" sz="1400" dirty="0" err="1" smtClean="0"/>
              <a:t>font-weight</a:t>
            </a:r>
            <a:r>
              <a:rPr lang="it-IT" sz="1400" dirty="0" smtClean="0"/>
              <a:t>:</a:t>
            </a:r>
            <a:r>
              <a:rPr lang="it-IT" sz="1400" dirty="0" err="1" smtClean="0"/>
              <a:t>bold</a:t>
            </a:r>
            <a:r>
              <a:rPr lang="it-IT" sz="1400" dirty="0" smtClean="0"/>
              <a:t>;</a:t>
            </a:r>
          </a:p>
          <a:p>
            <a:r>
              <a:rPr lang="it-IT" sz="1400" dirty="0" smtClean="0"/>
              <a:t>    </a:t>
            </a:r>
            <a:r>
              <a:rPr lang="it-IT" sz="1400" dirty="0" err="1" smtClean="0"/>
              <a:t>line-height</a:t>
            </a:r>
            <a:r>
              <a:rPr lang="it-IT" sz="1400" dirty="0" smtClean="0"/>
              <a:t>: 60px;</a:t>
            </a:r>
          </a:p>
          <a:p>
            <a:r>
              <a:rPr lang="it-IT" sz="1400" dirty="0" smtClean="0"/>
              <a:t>    </a:t>
            </a:r>
            <a:r>
              <a:rPr lang="it-IT" sz="1400" dirty="0" err="1" smtClean="0"/>
              <a:t>text-align</a:t>
            </a:r>
            <a:r>
              <a:rPr lang="it-IT" sz="1400" dirty="0" smtClean="0"/>
              <a:t>:center;</a:t>
            </a:r>
          </a:p>
          <a:p>
            <a:r>
              <a:rPr lang="it-IT" sz="1400" dirty="0" smtClean="0"/>
              <a:t>    </a:t>
            </a:r>
            <a:r>
              <a:rPr lang="it-IT" sz="1400" dirty="0" err="1" smtClean="0"/>
              <a:t>z-index</a:t>
            </a:r>
            <a:r>
              <a:rPr lang="it-IT" sz="1400" dirty="0" smtClean="0"/>
              <a:t>:1;</a:t>
            </a:r>
          </a:p>
          <a:p>
            <a:r>
              <a:rPr lang="it-IT" sz="1400" dirty="0" smtClean="0"/>
              <a:t>    background-color:</a:t>
            </a:r>
            <a:r>
              <a:rPr lang="it-IT" sz="1400" dirty="0" err="1" smtClean="0"/>
              <a:t>black</a:t>
            </a:r>
            <a:r>
              <a:rPr lang="it-IT" sz="1400" dirty="0" smtClean="0"/>
              <a:t>;</a:t>
            </a:r>
          </a:p>
          <a:p>
            <a:r>
              <a:rPr lang="it-IT" sz="1400" dirty="0" smtClean="0"/>
              <a:t>  }</a:t>
            </a:r>
          </a:p>
          <a:p>
            <a:r>
              <a:rPr lang="it-IT" sz="1400" dirty="0" smtClean="0"/>
              <a:t>  </a:t>
            </a:r>
          </a:p>
          <a:p>
            <a:r>
              <a:rPr lang="it-IT" sz="1400" dirty="0" smtClean="0"/>
              <a:t> </a:t>
            </a:r>
          </a:p>
        </p:txBody>
      </p:sp>
      <p:sp>
        <p:nvSpPr>
          <p:cNvPr id="21" name="CasellaDiTesto 20"/>
          <p:cNvSpPr txBox="1"/>
          <p:nvPr/>
        </p:nvSpPr>
        <p:spPr>
          <a:xfrm>
            <a:off x="9627326" y="209006"/>
            <a:ext cx="2390502" cy="3631763"/>
          </a:xfrm>
          <a:prstGeom prst="rect">
            <a:avLst/>
          </a:prstGeom>
          <a:noFill/>
        </p:spPr>
        <p:txBody>
          <a:bodyPr wrap="square" rtlCol="0">
            <a:spAutoFit/>
          </a:bodyPr>
          <a:lstStyle/>
          <a:p>
            <a:r>
              <a:rPr lang="it-IT" sz="1400" dirty="0" smtClean="0"/>
              <a:t> </a:t>
            </a:r>
            <a:r>
              <a:rPr lang="it-IT" sz="1400" dirty="0" err="1" smtClean="0"/>
              <a:t>#menu</a:t>
            </a:r>
            <a:r>
              <a:rPr lang="it-IT" sz="1400" dirty="0" smtClean="0"/>
              <a:t>{</a:t>
            </a:r>
          </a:p>
          <a:p>
            <a:r>
              <a:rPr lang="it-IT" sz="1400" dirty="0" smtClean="0"/>
              <a:t>    display:none;</a:t>
            </a:r>
          </a:p>
          <a:p>
            <a:r>
              <a:rPr lang="it-IT" sz="1400" dirty="0" smtClean="0"/>
              <a:t>  }</a:t>
            </a:r>
          </a:p>
          <a:p>
            <a:r>
              <a:rPr lang="it-IT" sz="1400" dirty="0" smtClean="0"/>
              <a:t>  </a:t>
            </a:r>
          </a:p>
          <a:p>
            <a:r>
              <a:rPr lang="it-IT" sz="1400" dirty="0" smtClean="0"/>
              <a:t>  </a:t>
            </a:r>
            <a:r>
              <a:rPr lang="it-IT" sz="1400" dirty="0" err="1" smtClean="0"/>
              <a:t>#menu</a:t>
            </a:r>
            <a:r>
              <a:rPr lang="it-IT" sz="1400" dirty="0" smtClean="0"/>
              <a:t> </a:t>
            </a:r>
            <a:r>
              <a:rPr lang="it-IT" sz="1400" dirty="0" err="1" smtClean="0"/>
              <a:t>div</a:t>
            </a:r>
            <a:r>
              <a:rPr lang="it-IT" sz="1400" dirty="0" smtClean="0"/>
              <a:t> {</a:t>
            </a:r>
          </a:p>
          <a:p>
            <a:r>
              <a:rPr lang="it-IT" sz="1400" dirty="0" smtClean="0"/>
              <a:t>     </a:t>
            </a:r>
            <a:r>
              <a:rPr lang="it-IT" sz="1400" dirty="0" err="1" smtClean="0"/>
              <a:t>width</a:t>
            </a:r>
            <a:r>
              <a:rPr lang="it-IT" sz="1400" dirty="0" smtClean="0"/>
              <a:t>: 25px;</a:t>
            </a:r>
          </a:p>
          <a:p>
            <a:r>
              <a:rPr lang="it-IT" sz="1400" dirty="0" smtClean="0"/>
              <a:t>     </a:t>
            </a:r>
            <a:r>
              <a:rPr lang="it-IT" sz="1400" dirty="0" err="1" smtClean="0"/>
              <a:t>height</a:t>
            </a:r>
            <a:r>
              <a:rPr lang="it-IT" sz="1400" dirty="0" smtClean="0"/>
              <a:t>: 3px;</a:t>
            </a:r>
          </a:p>
          <a:p>
            <a:r>
              <a:rPr lang="it-IT" sz="1400" dirty="0" smtClean="0"/>
              <a:t>     background-color: </a:t>
            </a:r>
            <a:r>
              <a:rPr lang="it-IT" sz="1400" dirty="0" err="1" smtClean="0"/>
              <a:t>white</a:t>
            </a:r>
            <a:r>
              <a:rPr lang="it-IT" sz="1400" dirty="0" smtClean="0"/>
              <a:t>;</a:t>
            </a:r>
          </a:p>
          <a:p>
            <a:r>
              <a:rPr lang="it-IT" sz="1400" dirty="0" smtClean="0"/>
              <a:t>     </a:t>
            </a:r>
            <a:r>
              <a:rPr lang="it-IT" sz="1400" dirty="0" err="1" smtClean="0"/>
              <a:t>margin</a:t>
            </a:r>
            <a:r>
              <a:rPr lang="it-IT" sz="1400" dirty="0" smtClean="0"/>
              <a:t>: 5px 0;</a:t>
            </a:r>
          </a:p>
          <a:p>
            <a:r>
              <a:rPr lang="it-IT" sz="1400" dirty="0" smtClean="0"/>
              <a:t>  }</a:t>
            </a:r>
          </a:p>
          <a:p>
            <a:r>
              <a:rPr lang="it-IT" dirty="0" smtClean="0"/>
              <a:t>  </a:t>
            </a:r>
          </a:p>
          <a:p>
            <a:endParaRPr lang="it-IT" dirty="0" smtClean="0"/>
          </a:p>
          <a:p>
            <a:endParaRPr lang="it-IT" dirty="0" smtClean="0"/>
          </a:p>
          <a:p>
            <a:endParaRPr lang="it-IT" dirty="0" smtClean="0"/>
          </a:p>
          <a:p>
            <a:endParaRPr lang="it-IT" dirty="0"/>
          </a:p>
        </p:txBody>
      </p:sp>
    </p:spTree>
    <p:extLst>
      <p:ext uri="{BB962C8B-B14F-4D97-AF65-F5344CB8AC3E}">
        <p14:creationId xmlns:p14="http://schemas.microsoft.com/office/powerpoint/2010/main" xmlns="" val="325037666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xmlns="" id="{E9FFD19F-75CA-4966-B79C-2935A271ADBD}"/>
              </a:ext>
            </a:extLst>
          </p:cNvPr>
          <p:cNvSpPr>
            <a:spLocks noGrp="1"/>
          </p:cNvSpPr>
          <p:nvPr>
            <p:ph type="title"/>
          </p:nvPr>
        </p:nvSpPr>
        <p:spPr>
          <a:xfrm>
            <a:off x="0" y="338661"/>
            <a:ext cx="3595828" cy="797808"/>
          </a:xfrm>
        </p:spPr>
        <p:txBody>
          <a:bodyPr anchor="b">
            <a:normAutofit fontScale="90000"/>
          </a:bodyPr>
          <a:lstStyle/>
          <a:p>
            <a:r>
              <a:rPr lang="it-IT" sz="4000" dirty="0" smtClean="0"/>
              <a:t>Introduzione alla pagina web</a:t>
            </a:r>
            <a:endParaRPr lang="it-IT" sz="4000" dirty="0"/>
          </a:p>
        </p:txBody>
      </p:sp>
      <p:pic>
        <p:nvPicPr>
          <p:cNvPr id="3074" name="Picture 2"/>
          <p:cNvPicPr>
            <a:picLocks noChangeAspect="1" noChangeArrowheads="1"/>
          </p:cNvPicPr>
          <p:nvPr/>
        </p:nvPicPr>
        <p:blipFill>
          <a:blip r:embed="rId2" cstate="print"/>
          <a:srcRect/>
          <a:stretch>
            <a:fillRect/>
          </a:stretch>
        </p:blipFill>
        <p:spPr bwMode="auto">
          <a:xfrm>
            <a:off x="182745" y="1212261"/>
            <a:ext cx="10467975" cy="1533525"/>
          </a:xfrm>
          <a:prstGeom prst="rect">
            <a:avLst/>
          </a:prstGeom>
          <a:noFill/>
          <a:ln w="9525">
            <a:noFill/>
            <a:miter lim="800000"/>
            <a:headEnd/>
            <a:tailEnd/>
          </a:ln>
        </p:spPr>
      </p:pic>
      <p:sp>
        <p:nvSpPr>
          <p:cNvPr id="13" name="CasellaDiTesto 12"/>
          <p:cNvSpPr txBox="1"/>
          <p:nvPr/>
        </p:nvSpPr>
        <p:spPr>
          <a:xfrm>
            <a:off x="0" y="3122024"/>
            <a:ext cx="3749040" cy="1477328"/>
          </a:xfrm>
          <a:prstGeom prst="rect">
            <a:avLst/>
          </a:prstGeom>
          <a:noFill/>
        </p:spPr>
        <p:txBody>
          <a:bodyPr wrap="square" rtlCol="0">
            <a:spAutoFit/>
          </a:bodyPr>
          <a:lstStyle/>
          <a:p>
            <a:r>
              <a:rPr lang="it-IT" dirty="0" smtClean="0">
                <a:solidFill>
                  <a:schemeClr val="bg1"/>
                </a:solidFill>
              </a:rPr>
              <a:t>&lt;</a:t>
            </a:r>
            <a:r>
              <a:rPr lang="it-IT" dirty="0" err="1" smtClean="0">
                <a:solidFill>
                  <a:schemeClr val="bg1"/>
                </a:solidFill>
              </a:rPr>
              <a:t>div</a:t>
            </a:r>
            <a:r>
              <a:rPr lang="it-IT" dirty="0" smtClean="0">
                <a:solidFill>
                  <a:schemeClr val="bg1"/>
                </a:solidFill>
              </a:rPr>
              <a:t> </a:t>
            </a:r>
            <a:r>
              <a:rPr lang="it-IT" dirty="0" err="1" smtClean="0">
                <a:solidFill>
                  <a:schemeClr val="bg1"/>
                </a:solidFill>
              </a:rPr>
              <a:t>class=</a:t>
            </a:r>
            <a:r>
              <a:rPr lang="it-IT" dirty="0" smtClean="0">
                <a:solidFill>
                  <a:schemeClr val="bg1"/>
                </a:solidFill>
              </a:rPr>
              <a:t>"</a:t>
            </a:r>
            <a:r>
              <a:rPr lang="it-IT" dirty="0" err="1" smtClean="0">
                <a:solidFill>
                  <a:schemeClr val="bg1"/>
                </a:solidFill>
              </a:rPr>
              <a:t>intro</a:t>
            </a:r>
            <a:r>
              <a:rPr lang="it-IT" dirty="0" smtClean="0">
                <a:solidFill>
                  <a:schemeClr val="bg1"/>
                </a:solidFill>
              </a:rPr>
              <a:t>"&gt;</a:t>
            </a:r>
          </a:p>
          <a:p>
            <a:r>
              <a:rPr lang="it-IT" dirty="0" smtClean="0">
                <a:solidFill>
                  <a:schemeClr val="bg1"/>
                </a:solidFill>
              </a:rPr>
              <a:t>      &lt;</a:t>
            </a:r>
            <a:r>
              <a:rPr lang="it-IT" dirty="0" err="1" smtClean="0">
                <a:solidFill>
                  <a:schemeClr val="bg1"/>
                </a:solidFill>
              </a:rPr>
              <a:t>span</a:t>
            </a:r>
            <a:r>
              <a:rPr lang="it-IT" dirty="0" smtClean="0">
                <a:solidFill>
                  <a:schemeClr val="bg1"/>
                </a:solidFill>
              </a:rPr>
              <a:t> </a:t>
            </a:r>
            <a:r>
              <a:rPr lang="it-IT" dirty="0" err="1" smtClean="0">
                <a:solidFill>
                  <a:schemeClr val="bg1"/>
                </a:solidFill>
              </a:rPr>
              <a:t>class=</a:t>
            </a:r>
            <a:r>
              <a:rPr lang="it-IT" dirty="0" smtClean="0">
                <a:solidFill>
                  <a:schemeClr val="bg1"/>
                </a:solidFill>
              </a:rPr>
              <a:t>"saluto"&gt; Benvenuti in questa pagina web&lt;/</a:t>
            </a:r>
            <a:r>
              <a:rPr lang="it-IT" dirty="0" err="1" smtClean="0">
                <a:solidFill>
                  <a:schemeClr val="bg1"/>
                </a:solidFill>
              </a:rPr>
              <a:t>span</a:t>
            </a:r>
            <a:r>
              <a:rPr lang="it-IT" dirty="0" smtClean="0">
                <a:solidFill>
                  <a:schemeClr val="bg1"/>
                </a:solidFill>
              </a:rPr>
              <a:t>&gt;</a:t>
            </a:r>
          </a:p>
          <a:p>
            <a:r>
              <a:rPr lang="it-IT" dirty="0" smtClean="0">
                <a:solidFill>
                  <a:schemeClr val="bg1"/>
                </a:solidFill>
              </a:rPr>
              <a:t>      &lt;/</a:t>
            </a:r>
            <a:r>
              <a:rPr lang="it-IT" dirty="0" err="1" smtClean="0">
                <a:solidFill>
                  <a:schemeClr val="bg1"/>
                </a:solidFill>
              </a:rPr>
              <a:t>div</a:t>
            </a:r>
            <a:r>
              <a:rPr lang="it-IT" dirty="0" smtClean="0">
                <a:solidFill>
                  <a:schemeClr val="bg1"/>
                </a:solidFill>
              </a:rPr>
              <a:t>&gt;</a:t>
            </a:r>
          </a:p>
          <a:p>
            <a:endParaRPr lang="it-IT" dirty="0"/>
          </a:p>
        </p:txBody>
      </p:sp>
      <p:sp>
        <p:nvSpPr>
          <p:cNvPr id="15" name="CasellaDiTesto 14"/>
          <p:cNvSpPr txBox="1"/>
          <p:nvPr/>
        </p:nvSpPr>
        <p:spPr>
          <a:xfrm>
            <a:off x="4598127" y="2991394"/>
            <a:ext cx="4245428" cy="3693319"/>
          </a:xfrm>
          <a:prstGeom prst="rect">
            <a:avLst/>
          </a:prstGeom>
          <a:noFill/>
        </p:spPr>
        <p:txBody>
          <a:bodyPr wrap="square" rtlCol="0">
            <a:spAutoFit/>
          </a:bodyPr>
          <a:lstStyle/>
          <a:p>
            <a:r>
              <a:rPr lang="it-IT" dirty="0" smtClean="0"/>
              <a:t>.</a:t>
            </a:r>
            <a:r>
              <a:rPr lang="it-IT" dirty="0" err="1" smtClean="0"/>
              <a:t>intro</a:t>
            </a:r>
            <a:r>
              <a:rPr lang="it-IT" dirty="0" smtClean="0"/>
              <a:t>{</a:t>
            </a:r>
          </a:p>
          <a:p>
            <a:r>
              <a:rPr lang="it-IT" dirty="0" smtClean="0"/>
              <a:t>    display:</a:t>
            </a:r>
            <a:r>
              <a:rPr lang="it-IT" dirty="0" err="1" smtClean="0"/>
              <a:t>flex</a:t>
            </a:r>
            <a:r>
              <a:rPr lang="it-IT" dirty="0" smtClean="0"/>
              <a:t>;</a:t>
            </a:r>
          </a:p>
          <a:p>
            <a:r>
              <a:rPr lang="it-IT" dirty="0" smtClean="0"/>
              <a:t>    </a:t>
            </a:r>
            <a:r>
              <a:rPr lang="it-IT" dirty="0" err="1" smtClean="0"/>
              <a:t>flex-direction</a:t>
            </a:r>
            <a:r>
              <a:rPr lang="it-IT" dirty="0" smtClean="0"/>
              <a:t>:</a:t>
            </a:r>
            <a:r>
              <a:rPr lang="it-IT" dirty="0" err="1" smtClean="0"/>
              <a:t>column</a:t>
            </a:r>
            <a:r>
              <a:rPr lang="it-IT" dirty="0" smtClean="0"/>
              <a:t>;</a:t>
            </a:r>
          </a:p>
          <a:p>
            <a:r>
              <a:rPr lang="it-IT" dirty="0" smtClean="0"/>
              <a:t>    </a:t>
            </a:r>
            <a:r>
              <a:rPr lang="it-IT" dirty="0" err="1" smtClean="0"/>
              <a:t>justify-content</a:t>
            </a:r>
            <a:r>
              <a:rPr lang="it-IT" dirty="0" smtClean="0"/>
              <a:t>:center;</a:t>
            </a:r>
          </a:p>
          <a:p>
            <a:r>
              <a:rPr lang="it-IT" dirty="0" smtClean="0"/>
              <a:t>    </a:t>
            </a:r>
            <a:r>
              <a:rPr lang="it-IT" dirty="0" err="1" smtClean="0"/>
              <a:t>align-items</a:t>
            </a:r>
            <a:r>
              <a:rPr lang="it-IT" dirty="0" smtClean="0"/>
              <a:t>:center;</a:t>
            </a:r>
          </a:p>
          <a:p>
            <a:r>
              <a:rPr lang="it-IT" dirty="0" smtClean="0"/>
              <a:t>    </a:t>
            </a:r>
            <a:r>
              <a:rPr lang="it-IT" dirty="0" err="1" smtClean="0"/>
              <a:t>text-align</a:t>
            </a:r>
            <a:r>
              <a:rPr lang="it-IT" dirty="0" smtClean="0"/>
              <a:t>:center;</a:t>
            </a:r>
          </a:p>
          <a:p>
            <a:r>
              <a:rPr lang="it-IT" dirty="0" smtClean="0"/>
              <a:t>    </a:t>
            </a:r>
            <a:r>
              <a:rPr lang="it-IT" dirty="0" err="1" smtClean="0"/>
              <a:t>margin-top</a:t>
            </a:r>
            <a:r>
              <a:rPr lang="it-IT" dirty="0" smtClean="0"/>
              <a:t>:50px;</a:t>
            </a:r>
          </a:p>
          <a:p>
            <a:r>
              <a:rPr lang="it-IT" dirty="0" smtClean="0"/>
              <a:t>    </a:t>
            </a:r>
            <a:r>
              <a:rPr lang="it-IT" dirty="0" err="1" smtClean="0"/>
              <a:t>margin-bottom</a:t>
            </a:r>
            <a:r>
              <a:rPr lang="it-IT" dirty="0" smtClean="0"/>
              <a:t>:50px;</a:t>
            </a:r>
          </a:p>
          <a:p>
            <a:r>
              <a:rPr lang="it-IT" dirty="0" smtClean="0"/>
              <a:t>    </a:t>
            </a:r>
            <a:r>
              <a:rPr lang="it-IT" dirty="0" err="1" smtClean="0"/>
              <a:t>height</a:t>
            </a:r>
            <a:r>
              <a:rPr lang="it-IT" dirty="0" smtClean="0"/>
              <a:t>:100px;</a:t>
            </a:r>
          </a:p>
          <a:p>
            <a:r>
              <a:rPr lang="it-IT" dirty="0" smtClean="0"/>
              <a:t>  }</a:t>
            </a:r>
          </a:p>
          <a:p>
            <a:r>
              <a:rPr lang="it-IT" dirty="0" smtClean="0"/>
              <a:t>  </a:t>
            </a:r>
          </a:p>
          <a:p>
            <a:r>
              <a:rPr lang="it-IT" dirty="0" smtClean="0"/>
              <a:t>   </a:t>
            </a:r>
          </a:p>
          <a:p>
            <a:endParaRPr lang="it-IT" dirty="0"/>
          </a:p>
        </p:txBody>
      </p:sp>
      <p:sp>
        <p:nvSpPr>
          <p:cNvPr id="17" name="CasellaDiTesto 16"/>
          <p:cNvSpPr txBox="1"/>
          <p:nvPr/>
        </p:nvSpPr>
        <p:spPr>
          <a:xfrm>
            <a:off x="8177348" y="2939143"/>
            <a:ext cx="4014651" cy="2585323"/>
          </a:xfrm>
          <a:prstGeom prst="rect">
            <a:avLst/>
          </a:prstGeom>
          <a:noFill/>
        </p:spPr>
        <p:txBody>
          <a:bodyPr wrap="square" rtlCol="0">
            <a:spAutoFit/>
          </a:bodyPr>
          <a:lstStyle/>
          <a:p>
            <a:r>
              <a:rPr lang="it-IT" dirty="0" smtClean="0"/>
              <a:t> .</a:t>
            </a:r>
            <a:r>
              <a:rPr lang="it-IT" dirty="0" err="1" smtClean="0"/>
              <a:t>intro</a:t>
            </a:r>
            <a:r>
              <a:rPr lang="it-IT" dirty="0" smtClean="0"/>
              <a:t> .saluto{</a:t>
            </a:r>
          </a:p>
          <a:p>
            <a:r>
              <a:rPr lang="it-IT" dirty="0" smtClean="0"/>
              <a:t>    </a:t>
            </a:r>
            <a:r>
              <a:rPr lang="it-IT" dirty="0" err="1" smtClean="0"/>
              <a:t>font-size</a:t>
            </a:r>
            <a:r>
              <a:rPr lang="it-IT" dirty="0" smtClean="0"/>
              <a:t>: 4em;</a:t>
            </a:r>
          </a:p>
          <a:p>
            <a:r>
              <a:rPr lang="it-IT" dirty="0" smtClean="0"/>
              <a:t>    font-family: </a:t>
            </a:r>
            <a:r>
              <a:rPr lang="it-IT" dirty="0" err="1" smtClean="0"/>
              <a:t>Amatic</a:t>
            </a:r>
            <a:r>
              <a:rPr lang="it-IT" dirty="0" smtClean="0"/>
              <a:t> SC, </a:t>
            </a:r>
            <a:r>
              <a:rPr lang="it-IT" dirty="0" err="1" smtClean="0"/>
              <a:t>sans-serif</a:t>
            </a:r>
            <a:r>
              <a:rPr lang="it-IT" dirty="0" smtClean="0"/>
              <a:t>;</a:t>
            </a:r>
          </a:p>
          <a:p>
            <a:r>
              <a:rPr lang="it-IT" dirty="0" smtClean="0"/>
              <a:t>    font-style:</a:t>
            </a:r>
            <a:r>
              <a:rPr lang="it-IT" dirty="0" err="1" smtClean="0"/>
              <a:t>normal</a:t>
            </a:r>
            <a:r>
              <a:rPr lang="it-IT" dirty="0" smtClean="0"/>
              <a:t>;</a:t>
            </a:r>
          </a:p>
          <a:p>
            <a:r>
              <a:rPr lang="it-IT" dirty="0" smtClean="0"/>
              <a:t>    </a:t>
            </a:r>
            <a:r>
              <a:rPr lang="it-IT" dirty="0" err="1" smtClean="0"/>
              <a:t>border-bottom</a:t>
            </a:r>
            <a:r>
              <a:rPr lang="it-IT" dirty="0" smtClean="0"/>
              <a:t>: 3px </a:t>
            </a:r>
            <a:r>
              <a:rPr lang="it-IT" dirty="0" err="1" smtClean="0"/>
              <a:t>solid</a:t>
            </a:r>
            <a:r>
              <a:rPr lang="it-IT" dirty="0" smtClean="0"/>
              <a:t> </a:t>
            </a:r>
            <a:r>
              <a:rPr lang="it-IT" dirty="0" err="1" smtClean="0"/>
              <a:t>black</a:t>
            </a:r>
            <a:r>
              <a:rPr lang="it-IT" dirty="0" smtClean="0"/>
              <a:t>;</a:t>
            </a:r>
          </a:p>
          <a:p>
            <a:r>
              <a:rPr lang="it-IT" dirty="0" smtClean="0"/>
              <a:t>    </a:t>
            </a:r>
            <a:r>
              <a:rPr lang="it-IT" dirty="0" err="1" smtClean="0"/>
              <a:t>font-weight</a:t>
            </a:r>
            <a:r>
              <a:rPr lang="it-IT" dirty="0" smtClean="0"/>
              <a:t>:</a:t>
            </a:r>
            <a:r>
              <a:rPr lang="it-IT" dirty="0" err="1" smtClean="0"/>
              <a:t>bold</a:t>
            </a:r>
            <a:r>
              <a:rPr lang="it-IT" dirty="0" smtClean="0"/>
              <a:t>;</a:t>
            </a:r>
          </a:p>
          <a:p>
            <a:r>
              <a:rPr lang="it-IT" dirty="0" smtClean="0"/>
              <a:t>    </a:t>
            </a:r>
            <a:r>
              <a:rPr lang="it-IT" dirty="0" err="1" smtClean="0"/>
              <a:t>margin-top</a:t>
            </a:r>
            <a:r>
              <a:rPr lang="it-IT" dirty="0" smtClean="0"/>
              <a:t>:50px;</a:t>
            </a:r>
          </a:p>
          <a:p>
            <a:r>
              <a:rPr lang="it-IT" dirty="0" smtClean="0"/>
              <a:t>  }</a:t>
            </a:r>
          </a:p>
          <a:p>
            <a:endParaRPr lang="it-IT" dirty="0"/>
          </a:p>
        </p:txBody>
      </p:sp>
    </p:spTree>
    <p:extLst>
      <p:ext uri="{BB962C8B-B14F-4D97-AF65-F5344CB8AC3E}">
        <p14:creationId xmlns:p14="http://schemas.microsoft.com/office/powerpoint/2010/main" xmlns="" val="356049575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xmlns="" id="{09588DA8-065E-4F6F-8EFD-43104AB2E0CF}"/>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10" name="Rectangle 9">
            <a:extLst>
              <a:ext uri="{FF2B5EF4-FFF2-40B4-BE49-F238E27FC236}">
                <a16:creationId xmlns:a16="http://schemas.microsoft.com/office/drawing/2014/main" xmlns="" id="{C4285719-470E-454C-AF62-8323075F1F5B}"/>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a:off x="0" y="0"/>
            <a:ext cx="12188952" cy="6858000"/>
          </a:xfrm>
          <a:prstGeom prst="rect">
            <a:avLst/>
          </a:prstGeom>
          <a:ln w="12700" cap="flat" cmpd="sng" algn="ctr">
            <a:noFill/>
            <a:prstDash val="solid"/>
            <a:miter lim="800000"/>
          </a:ln>
          <a:effectLst/>
          <a:extLst>
            <a:ext uri="{91240B29-F687-4F45-9708-019B960494DF}">
              <a14:hiddenLine xmlns:a14="http://schemas.microsoft.com/office/drawing/2010/main" xmlns=""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xmlns="" id="{CD9FE4EF-C4D8-49A0-B2FF-81D8DB7D8A24}"/>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4" y="1410082"/>
            <a:ext cx="6858000" cy="4037836"/>
          </a:xfrm>
          <a:prstGeom prst="rect">
            <a:avLst/>
          </a:prstGeom>
          <a:gradFill>
            <a:gsLst>
              <a:gs pos="8000">
                <a:srgbClr val="000000"/>
              </a:gs>
              <a:gs pos="100000">
                <a:schemeClr val="accent1">
                  <a:lumMod val="75000"/>
                </a:schemeClr>
              </a:gs>
            </a:gsLst>
            <a:lin ang="3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4" name="Rectangle 13">
            <a:extLst>
              <a:ext uri="{FF2B5EF4-FFF2-40B4-BE49-F238E27FC236}">
                <a16:creationId xmlns:a16="http://schemas.microsoft.com/office/drawing/2014/main" xmlns="" id="{4300840D-0A0B-4512-BACA-B439D5B9C57C}"/>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85" y="1420219"/>
            <a:ext cx="6857999" cy="4037839"/>
          </a:xfrm>
          <a:prstGeom prst="rect">
            <a:avLst/>
          </a:prstGeom>
          <a:gradFill>
            <a:gsLst>
              <a:gs pos="0">
                <a:srgbClr val="000000">
                  <a:alpha val="0"/>
                </a:srgbClr>
              </a:gs>
              <a:gs pos="99000">
                <a:schemeClr val="accent1">
                  <a:alpha val="46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6" name="Rectangle 15">
            <a:extLst>
              <a:ext uri="{FF2B5EF4-FFF2-40B4-BE49-F238E27FC236}">
                <a16:creationId xmlns:a16="http://schemas.microsoft.com/office/drawing/2014/main" xmlns="" id="{D2B78728-A580-49A7-84F9-6EF6F583ADE0}"/>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767923" y="3588085"/>
            <a:ext cx="2501979" cy="4037841"/>
          </a:xfrm>
          <a:prstGeom prst="rect">
            <a:avLst/>
          </a:prstGeom>
          <a:gradFill>
            <a:gsLst>
              <a:gs pos="2000">
                <a:schemeClr val="accent1">
                  <a:alpha val="29000"/>
                </a:schemeClr>
              </a:gs>
              <a:gs pos="100000">
                <a:srgbClr val="000000">
                  <a:alpha val="3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xmlns="" id="{38FAA1A1-D861-433F-88FA-1E9D6FD31D11}"/>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20635413">
            <a:off x="-501737" y="969718"/>
            <a:ext cx="3900357" cy="4178958"/>
          </a:xfrm>
          <a:custGeom>
            <a:avLst/>
            <a:gdLst>
              <a:gd name="connsiteX0" fmla="*/ 2432225 w 3900357"/>
              <a:gd name="connsiteY0" fmla="*/ 93939 h 4178958"/>
              <a:gd name="connsiteX1" fmla="*/ 3900357 w 3900357"/>
              <a:gd name="connsiteY1" fmla="*/ 2089479 h 4178958"/>
              <a:gd name="connsiteX2" fmla="*/ 1810878 w 3900357"/>
              <a:gd name="connsiteY2" fmla="*/ 4178958 h 4178958"/>
              <a:gd name="connsiteX3" fmla="*/ 78249 w 3900357"/>
              <a:gd name="connsiteY3" fmla="*/ 3257727 h 4178958"/>
              <a:gd name="connsiteX4" fmla="*/ 0 w 3900357"/>
              <a:gd name="connsiteY4" fmla="*/ 3128923 h 4178958"/>
              <a:gd name="connsiteX5" fmla="*/ 831324 w 3900357"/>
              <a:gd name="connsiteY5" fmla="*/ 244281 h 4178958"/>
              <a:gd name="connsiteX6" fmla="*/ 997559 w 3900357"/>
              <a:gd name="connsiteY6" fmla="*/ 164202 h 4178958"/>
              <a:gd name="connsiteX7" fmla="*/ 1810878 w 3900357"/>
              <a:gd name="connsiteY7" fmla="*/ 0 h 4178958"/>
              <a:gd name="connsiteX8" fmla="*/ 2432225 w 3900357"/>
              <a:gd name="connsiteY8" fmla="*/ 93939 h 41789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900357" h="4178958">
                <a:moveTo>
                  <a:pt x="2432225" y="93939"/>
                </a:moveTo>
                <a:cubicBezTo>
                  <a:pt x="3282786" y="358491"/>
                  <a:pt x="3900357" y="1151865"/>
                  <a:pt x="3900357" y="2089479"/>
                </a:cubicBezTo>
                <a:cubicBezTo>
                  <a:pt x="3900357" y="3243466"/>
                  <a:pt x="2964865" y="4178958"/>
                  <a:pt x="1810878" y="4178958"/>
                </a:cubicBezTo>
                <a:cubicBezTo>
                  <a:pt x="1089636" y="4178958"/>
                  <a:pt x="453744" y="3813531"/>
                  <a:pt x="78249" y="3257727"/>
                </a:cubicBezTo>
                <a:lnTo>
                  <a:pt x="0" y="3128923"/>
                </a:lnTo>
                <a:lnTo>
                  <a:pt x="831324" y="244281"/>
                </a:lnTo>
                <a:lnTo>
                  <a:pt x="997559" y="164202"/>
                </a:lnTo>
                <a:cubicBezTo>
                  <a:pt x="1247540" y="58468"/>
                  <a:pt x="1522381" y="0"/>
                  <a:pt x="1810878" y="0"/>
                </a:cubicBezTo>
                <a:cubicBezTo>
                  <a:pt x="2027251" y="0"/>
                  <a:pt x="2235942" y="32888"/>
                  <a:pt x="2432225" y="93939"/>
                </a:cubicBezTo>
                <a:close/>
              </a:path>
            </a:pathLst>
          </a:custGeom>
          <a:gradFill>
            <a:gsLst>
              <a:gs pos="29000">
                <a:srgbClr val="000000">
                  <a:alpha val="0"/>
                </a:srgbClr>
              </a:gs>
              <a:gs pos="100000">
                <a:schemeClr val="accent1">
                  <a:alpha val="43000"/>
                </a:schemeClr>
              </a:gs>
            </a:gsLst>
            <a:lin ang="1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0" name="Rectangle 19">
            <a:extLst>
              <a:ext uri="{FF2B5EF4-FFF2-40B4-BE49-F238E27FC236}">
                <a16:creationId xmlns:a16="http://schemas.microsoft.com/office/drawing/2014/main" xmlns="" id="{8D71EDA1-87BF-4D5D-AB79-F346FD19278A}"/>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xmlns="" val="1"/>
              </p:ext>
            </p:extLst>
          </p:nvPr>
        </p:nvSpPr>
        <p:spPr>
          <a:xfrm rot="5400000" flipH="1">
            <a:off x="-1410093" y="1399943"/>
            <a:ext cx="6858003" cy="4037835"/>
          </a:xfrm>
          <a:prstGeom prst="rect">
            <a:avLst/>
          </a:prstGeom>
          <a:gradFill>
            <a:gsLst>
              <a:gs pos="0">
                <a:srgbClr val="000000">
                  <a:alpha val="0"/>
                </a:srgbClr>
              </a:gs>
              <a:gs pos="99000">
                <a:schemeClr val="accent1">
                  <a:lumMod val="60000"/>
                  <a:lumOff val="40000"/>
                  <a:alpha val="11000"/>
                </a:schemeClr>
              </a:gs>
            </a:gsLst>
            <a:lin ang="7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xmlns="" id="{E9FFD19F-75CA-4966-B79C-2935A271ADBD}"/>
              </a:ext>
            </a:extLst>
          </p:cNvPr>
          <p:cNvSpPr>
            <a:spLocks noGrp="1"/>
          </p:cNvSpPr>
          <p:nvPr>
            <p:ph type="title"/>
          </p:nvPr>
        </p:nvSpPr>
        <p:spPr>
          <a:xfrm>
            <a:off x="205466" y="1031966"/>
            <a:ext cx="356238" cy="5657191"/>
          </a:xfrm>
        </p:spPr>
        <p:txBody>
          <a:bodyPr anchor="b">
            <a:noAutofit/>
          </a:bodyPr>
          <a:lstStyle/>
          <a:p>
            <a:pPr algn="r"/>
            <a:r>
              <a:rPr lang="it-IT" sz="2800" dirty="0">
                <a:solidFill>
                  <a:srgbClr val="FFFFFF"/>
                </a:solidFill>
              </a:rPr>
              <a:t>Sezione contenuti</a:t>
            </a:r>
          </a:p>
        </p:txBody>
      </p:sp>
      <p:pic>
        <p:nvPicPr>
          <p:cNvPr id="4098" name="Picture 2"/>
          <p:cNvPicPr>
            <a:picLocks noChangeAspect="1" noChangeArrowheads="1"/>
          </p:cNvPicPr>
          <p:nvPr/>
        </p:nvPicPr>
        <p:blipFill>
          <a:blip r:embed="rId2" cstate="print"/>
          <a:srcRect/>
          <a:stretch>
            <a:fillRect/>
          </a:stretch>
        </p:blipFill>
        <p:spPr bwMode="auto">
          <a:xfrm>
            <a:off x="1077007" y="0"/>
            <a:ext cx="4849604" cy="6858000"/>
          </a:xfrm>
          <a:prstGeom prst="rect">
            <a:avLst/>
          </a:prstGeom>
          <a:noFill/>
          <a:ln w="9525">
            <a:noFill/>
            <a:miter lim="800000"/>
            <a:headEnd/>
            <a:tailEnd/>
          </a:ln>
        </p:spPr>
      </p:pic>
      <p:sp>
        <p:nvSpPr>
          <p:cNvPr id="13" name="CasellaDiTesto 12"/>
          <p:cNvSpPr txBox="1"/>
          <p:nvPr/>
        </p:nvSpPr>
        <p:spPr>
          <a:xfrm>
            <a:off x="6270171" y="156754"/>
            <a:ext cx="5042263" cy="6986528"/>
          </a:xfrm>
          <a:prstGeom prst="rect">
            <a:avLst/>
          </a:prstGeom>
          <a:noFill/>
        </p:spPr>
        <p:txBody>
          <a:bodyPr wrap="square" rtlCol="0">
            <a:spAutoFit/>
          </a:bodyPr>
          <a:lstStyle/>
          <a:p>
            <a:r>
              <a:rPr lang="it-IT" sz="1400" dirty="0" smtClean="0"/>
              <a:t>&lt;</a:t>
            </a:r>
            <a:r>
              <a:rPr lang="it-IT" sz="1400" dirty="0" err="1" smtClean="0"/>
              <a:t>article</a:t>
            </a:r>
            <a:r>
              <a:rPr lang="it-IT" sz="1400" dirty="0" smtClean="0"/>
              <a:t>&gt;</a:t>
            </a:r>
          </a:p>
          <a:p>
            <a:r>
              <a:rPr lang="it-IT" sz="1400" dirty="0" smtClean="0"/>
              <a:t>   &lt;</a:t>
            </a:r>
            <a:r>
              <a:rPr lang="it-IT" sz="1400" dirty="0" err="1" smtClean="0"/>
              <a:t>section</a:t>
            </a:r>
            <a:r>
              <a:rPr lang="it-IT" sz="1400" dirty="0" smtClean="0"/>
              <a:t>&gt;</a:t>
            </a:r>
          </a:p>
          <a:p>
            <a:r>
              <a:rPr lang="it-IT" sz="1400" dirty="0" smtClean="0"/>
              <a:t>     &lt;</a:t>
            </a:r>
            <a:r>
              <a:rPr lang="it-IT" sz="1400" dirty="0" err="1" smtClean="0"/>
              <a:t>div</a:t>
            </a:r>
            <a:r>
              <a:rPr lang="it-IT" sz="1400" dirty="0" smtClean="0"/>
              <a:t> </a:t>
            </a:r>
            <a:r>
              <a:rPr lang="it-IT" sz="1400" dirty="0" err="1" smtClean="0"/>
              <a:t>class=</a:t>
            </a:r>
            <a:r>
              <a:rPr lang="it-IT" sz="1400" dirty="0" smtClean="0"/>
              <a:t>"n"&gt; 1 &lt;/</a:t>
            </a:r>
            <a:r>
              <a:rPr lang="it-IT" sz="1400" dirty="0" err="1" smtClean="0"/>
              <a:t>div</a:t>
            </a:r>
            <a:r>
              <a:rPr lang="it-IT" sz="1400" dirty="0" smtClean="0"/>
              <a:t>&gt;</a:t>
            </a:r>
          </a:p>
          <a:p>
            <a:r>
              <a:rPr lang="it-IT" sz="1400" dirty="0" smtClean="0"/>
              <a:t>     &lt;</a:t>
            </a:r>
            <a:r>
              <a:rPr lang="it-IT" sz="1400" dirty="0" err="1" smtClean="0"/>
              <a:t>div</a:t>
            </a:r>
            <a:r>
              <a:rPr lang="it-IT" sz="1400" dirty="0" smtClean="0"/>
              <a:t> </a:t>
            </a:r>
            <a:r>
              <a:rPr lang="it-IT" sz="1400" dirty="0" err="1" smtClean="0"/>
              <a:t>class=</a:t>
            </a:r>
            <a:r>
              <a:rPr lang="it-IT" sz="1400" dirty="0" smtClean="0"/>
              <a:t>"descrizione"&gt;</a:t>
            </a:r>
          </a:p>
          <a:p>
            <a:r>
              <a:rPr lang="it-IT" sz="1400" dirty="0" smtClean="0"/>
              <a:t>       &lt;</a:t>
            </a:r>
            <a:r>
              <a:rPr lang="it-IT" sz="1400" dirty="0" err="1" smtClean="0"/>
              <a:t>div</a:t>
            </a:r>
            <a:r>
              <a:rPr lang="it-IT" sz="1400" dirty="0" smtClean="0"/>
              <a:t> </a:t>
            </a:r>
            <a:r>
              <a:rPr lang="it-IT" sz="1400" dirty="0" err="1" smtClean="0"/>
              <a:t>class=</a:t>
            </a:r>
            <a:r>
              <a:rPr lang="it-IT" sz="1400" dirty="0" smtClean="0"/>
              <a:t>"container"&gt;</a:t>
            </a:r>
          </a:p>
          <a:p>
            <a:r>
              <a:rPr lang="it-IT" sz="1400" dirty="0" smtClean="0"/>
              <a:t>     &lt;</a:t>
            </a:r>
            <a:r>
              <a:rPr lang="it-IT" sz="1400" dirty="0" err="1" smtClean="0"/>
              <a:t>img</a:t>
            </a:r>
            <a:r>
              <a:rPr lang="it-IT" sz="1400" dirty="0" smtClean="0"/>
              <a:t> </a:t>
            </a:r>
            <a:r>
              <a:rPr lang="it-IT" sz="1400" dirty="0" err="1" smtClean="0"/>
              <a:t>src=</a:t>
            </a:r>
            <a:r>
              <a:rPr lang="it-IT" sz="1400" dirty="0" smtClean="0"/>
              <a:t>"img2.jpg"&gt;</a:t>
            </a:r>
          </a:p>
          <a:p>
            <a:r>
              <a:rPr lang="it-IT" sz="1400" dirty="0" smtClean="0"/>
              <a:t>       &lt;/</a:t>
            </a:r>
            <a:r>
              <a:rPr lang="it-IT" sz="1400" dirty="0" err="1" smtClean="0"/>
              <a:t>div</a:t>
            </a:r>
            <a:r>
              <a:rPr lang="it-IT" sz="1400" dirty="0" smtClean="0"/>
              <a:t>&gt; </a:t>
            </a:r>
          </a:p>
          <a:p>
            <a:r>
              <a:rPr lang="it-IT" sz="1400" dirty="0" smtClean="0"/>
              <a:t>        &lt;</a:t>
            </a:r>
            <a:r>
              <a:rPr lang="it-IT" sz="1400" dirty="0" err="1" smtClean="0"/>
              <a:t>div</a:t>
            </a:r>
            <a:r>
              <a:rPr lang="it-IT" sz="1400" dirty="0" smtClean="0"/>
              <a:t> </a:t>
            </a:r>
            <a:r>
              <a:rPr lang="it-IT" sz="1400" dirty="0" err="1" smtClean="0"/>
              <a:t>class=</a:t>
            </a:r>
            <a:r>
              <a:rPr lang="it-IT" sz="1400" dirty="0" smtClean="0"/>
              <a:t>"specifiche"&gt;</a:t>
            </a:r>
          </a:p>
          <a:p>
            <a:r>
              <a:rPr lang="it-IT" sz="1400" dirty="0" smtClean="0"/>
              <a:t>        &lt;h1&gt; &lt;</a:t>
            </a:r>
            <a:r>
              <a:rPr lang="it-IT" sz="1400" dirty="0" err="1" smtClean="0"/>
              <a:t>em</a:t>
            </a:r>
            <a:r>
              <a:rPr lang="it-IT" sz="1400" dirty="0" smtClean="0"/>
              <a:t>&gt; </a:t>
            </a:r>
            <a:r>
              <a:rPr lang="it-IT" sz="1400" dirty="0" err="1" smtClean="0"/>
              <a:t>Ucciardone</a:t>
            </a:r>
            <a:r>
              <a:rPr lang="it-IT" sz="1400" dirty="0" smtClean="0"/>
              <a:t> &lt;/</a:t>
            </a:r>
            <a:r>
              <a:rPr lang="it-IT" sz="1400" dirty="0" err="1" smtClean="0"/>
              <a:t>em</a:t>
            </a:r>
            <a:r>
              <a:rPr lang="it-IT" sz="1400" dirty="0" smtClean="0"/>
              <a:t>&gt; &lt;/h1&gt;</a:t>
            </a:r>
          </a:p>
          <a:p>
            <a:r>
              <a:rPr lang="it-IT" sz="1400" dirty="0" smtClean="0"/>
              <a:t>        &lt;</a:t>
            </a:r>
            <a:r>
              <a:rPr lang="it-IT" sz="1400" dirty="0" err="1" smtClean="0"/>
              <a:t>div</a:t>
            </a:r>
            <a:r>
              <a:rPr lang="it-IT" sz="1400" dirty="0" smtClean="0"/>
              <a:t> </a:t>
            </a:r>
            <a:r>
              <a:rPr lang="it-IT" sz="1400" dirty="0" err="1" smtClean="0"/>
              <a:t>class=</a:t>
            </a:r>
            <a:r>
              <a:rPr lang="it-IT" sz="1400" dirty="0" smtClean="0"/>
              <a:t>"</a:t>
            </a:r>
            <a:r>
              <a:rPr lang="it-IT" sz="1400" dirty="0" err="1" smtClean="0"/>
              <a:t>pericolosita</a:t>
            </a:r>
            <a:r>
              <a:rPr lang="it-IT" sz="1400" dirty="0" smtClean="0"/>
              <a:t>"&gt; </a:t>
            </a:r>
          </a:p>
          <a:p>
            <a:r>
              <a:rPr lang="it-IT" sz="1400" dirty="0" smtClean="0"/>
              <a:t>        &lt;</a:t>
            </a:r>
            <a:r>
              <a:rPr lang="it-IT" sz="1400" dirty="0" err="1" smtClean="0"/>
              <a:t>div</a:t>
            </a:r>
            <a:r>
              <a:rPr lang="it-IT" sz="1400" dirty="0" smtClean="0"/>
              <a:t>&gt;Livello di pericolosità:8&lt;/</a:t>
            </a:r>
            <a:r>
              <a:rPr lang="it-IT" sz="1400" dirty="0" err="1" smtClean="0"/>
              <a:t>div</a:t>
            </a:r>
            <a:r>
              <a:rPr lang="it-IT" sz="1400" dirty="0" smtClean="0"/>
              <a:t>&gt;</a:t>
            </a:r>
          </a:p>
          <a:p>
            <a:r>
              <a:rPr lang="it-IT" sz="1400" dirty="0" smtClean="0"/>
              <a:t>        &lt;</a:t>
            </a:r>
            <a:r>
              <a:rPr lang="it-IT" sz="1400" dirty="0" err="1" smtClean="0"/>
              <a:t>div</a:t>
            </a:r>
            <a:r>
              <a:rPr lang="it-IT" sz="1400" dirty="0" smtClean="0"/>
              <a:t> </a:t>
            </a:r>
            <a:r>
              <a:rPr lang="it-IT" sz="1400" dirty="0" err="1" smtClean="0"/>
              <a:t>class=</a:t>
            </a:r>
            <a:r>
              <a:rPr lang="it-IT" sz="1400" dirty="0" smtClean="0"/>
              <a:t>"</a:t>
            </a:r>
            <a:r>
              <a:rPr lang="it-IT" sz="1400" dirty="0" err="1" smtClean="0"/>
              <a:t>cond</a:t>
            </a:r>
            <a:r>
              <a:rPr lang="it-IT" sz="1400" dirty="0" smtClean="0"/>
              <a:t>"&gt;Condizione struttura: &lt;/</a:t>
            </a:r>
            <a:r>
              <a:rPr lang="it-IT" sz="1400" dirty="0" err="1" smtClean="0"/>
              <a:t>div</a:t>
            </a:r>
            <a:r>
              <a:rPr lang="it-IT" sz="1400" dirty="0" smtClean="0"/>
              <a:t>&gt;</a:t>
            </a:r>
          </a:p>
          <a:p>
            <a:r>
              <a:rPr lang="it-IT" sz="1400" dirty="0" smtClean="0"/>
              <a:t>        &lt;/</a:t>
            </a:r>
            <a:r>
              <a:rPr lang="it-IT" sz="1400" dirty="0" err="1" smtClean="0"/>
              <a:t>div</a:t>
            </a:r>
            <a:r>
              <a:rPr lang="it-IT" sz="1400" dirty="0" smtClean="0"/>
              <a:t>&gt;</a:t>
            </a:r>
          </a:p>
          <a:p>
            <a:r>
              <a:rPr lang="it-IT" sz="1400" dirty="0" smtClean="0"/>
              <a:t>        &lt;p&gt;L'edificio è molto antico e presenta vari problemi legati alla sua età. I lavori degli ultimi anni ne hanno migliorato significativamente le condizioni generali, in particolare quelle dei padiglioni </a:t>
            </a:r>
            <a:r>
              <a:rPr lang="it-IT" sz="1400" dirty="0" err="1" smtClean="0"/>
              <a:t>n°</a:t>
            </a:r>
            <a:r>
              <a:rPr lang="it-IT" sz="1400" dirty="0" smtClean="0"/>
              <a:t> 5 e 7. Il 5° padiglione è stato completamente ristrutturato di recente, il che ha creato ambienti esteticamente e architettonicamente gradevoli, che valorizzano la cifra storica dell'edificio. Purtroppo, si verificano già alcuni problemi di infiltrazione d'acqua dalle coperture visibili, con grandi marche di umidità nella maggior parte degli ambienti dell'ultimo livello. </a:t>
            </a:r>
          </a:p>
          <a:p>
            <a:r>
              <a:rPr lang="it-IT" sz="1400" dirty="0" smtClean="0"/>
              <a:t>        &lt;/p&gt;</a:t>
            </a:r>
          </a:p>
          <a:p>
            <a:r>
              <a:rPr lang="it-IT" sz="1400" dirty="0" smtClean="0"/>
              <a:t>        &lt;a </a:t>
            </a:r>
            <a:r>
              <a:rPr lang="it-IT" sz="1400" dirty="0" err="1" smtClean="0"/>
              <a:t>class=</a:t>
            </a:r>
            <a:r>
              <a:rPr lang="it-IT" sz="1400" dirty="0" smtClean="0"/>
              <a:t>"info" </a:t>
            </a:r>
            <a:r>
              <a:rPr lang="it-IT" sz="1400" dirty="0" err="1" smtClean="0"/>
              <a:t>href=</a:t>
            </a:r>
            <a:r>
              <a:rPr lang="it-IT" sz="1400" dirty="0" smtClean="0"/>
              <a:t>"https://www.antigone.it/osservatorio_detenzione/sicilia/149-casa-circondariale-di-palermo-ucciardone"&gt; Per maggiori info clicca qui&lt;/a&gt;</a:t>
            </a:r>
          </a:p>
          <a:p>
            <a:r>
              <a:rPr lang="it-IT" sz="1400" dirty="0" smtClean="0"/>
              <a:t>       &lt;/</a:t>
            </a:r>
            <a:r>
              <a:rPr lang="it-IT" sz="1400" dirty="0" err="1" smtClean="0"/>
              <a:t>div</a:t>
            </a:r>
            <a:r>
              <a:rPr lang="it-IT" sz="1400" dirty="0" smtClean="0"/>
              <a:t>&gt;</a:t>
            </a:r>
          </a:p>
          <a:p>
            <a:r>
              <a:rPr lang="it-IT" sz="1400" dirty="0" smtClean="0"/>
              <a:t>     </a:t>
            </a:r>
          </a:p>
          <a:p>
            <a:r>
              <a:rPr lang="it-IT" sz="1400" dirty="0" smtClean="0"/>
              <a:t>     &lt;/</a:t>
            </a:r>
            <a:r>
              <a:rPr lang="it-IT" sz="1400" dirty="0" err="1" smtClean="0"/>
              <a:t>div</a:t>
            </a:r>
            <a:r>
              <a:rPr lang="it-IT" sz="1400" dirty="0" smtClean="0"/>
              <a:t>&gt;</a:t>
            </a:r>
          </a:p>
          <a:p>
            <a:r>
              <a:rPr lang="it-IT" sz="1400" dirty="0" smtClean="0"/>
              <a:t>     &lt;/</a:t>
            </a:r>
            <a:r>
              <a:rPr lang="it-IT" sz="1400" dirty="0" err="1" smtClean="0"/>
              <a:t>section</a:t>
            </a:r>
            <a:r>
              <a:rPr lang="it-IT" sz="1400" dirty="0" smtClean="0"/>
              <a:t>&gt;</a:t>
            </a:r>
          </a:p>
          <a:p>
            <a:r>
              <a:rPr lang="it-IT" sz="1400" dirty="0" smtClean="0"/>
              <a:t>     </a:t>
            </a:r>
          </a:p>
          <a:p>
            <a:r>
              <a:rPr lang="it-IT" sz="1400" dirty="0" smtClean="0"/>
              <a:t>             </a:t>
            </a:r>
          </a:p>
        </p:txBody>
      </p:sp>
    </p:spTree>
    <p:extLst>
      <p:ext uri="{BB962C8B-B14F-4D97-AF65-F5344CB8AC3E}">
        <p14:creationId xmlns:p14="http://schemas.microsoft.com/office/powerpoint/2010/main" xmlns="" val="99413177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1011</TotalTime>
  <Words>149</Words>
  <Application>Microsoft Office PowerPoint</Application>
  <PresentationFormat>Personalizzato</PresentationFormat>
  <Paragraphs>480</Paragraphs>
  <Slides>15</Slides>
  <Notes>0</Notes>
  <HiddenSlides>0</HiddenSlides>
  <MMClips>0</MMClips>
  <ScaleCrop>false</ScaleCrop>
  <HeadingPairs>
    <vt:vector size="4" baseType="variant">
      <vt:variant>
        <vt:lpstr>Tema</vt:lpstr>
      </vt:variant>
      <vt:variant>
        <vt:i4>1</vt:i4>
      </vt:variant>
      <vt:variant>
        <vt:lpstr>Titoli diapositive</vt:lpstr>
      </vt:variant>
      <vt:variant>
        <vt:i4>15</vt:i4>
      </vt:variant>
    </vt:vector>
  </HeadingPairs>
  <TitlesOfParts>
    <vt:vector size="16" baseType="lpstr">
      <vt:lpstr>Office Theme</vt:lpstr>
      <vt:lpstr>MHW1</vt:lpstr>
      <vt:lpstr>Descrizione del progetto</vt:lpstr>
      <vt:lpstr>Layout complessivo HTML+CSS</vt:lpstr>
      <vt:lpstr>Diapositiva 4</vt:lpstr>
      <vt:lpstr>Header  e   nav</vt:lpstr>
      <vt:lpstr>Header e nav</vt:lpstr>
      <vt:lpstr>Header  e  nav</vt:lpstr>
      <vt:lpstr>Introduzione alla pagina web</vt:lpstr>
      <vt:lpstr>Sezione contenuti</vt:lpstr>
      <vt:lpstr>Diapositiva 10</vt:lpstr>
      <vt:lpstr>Diapositiva 11</vt:lpstr>
      <vt:lpstr>Diapositiva 12</vt:lpstr>
      <vt:lpstr>Footer</vt:lpstr>
      <vt:lpstr>Diapositiva 14</vt:lpstr>
      <vt:lpstr>Diapositiva 15</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MHW1</dc:title>
  <dc:creator>Concetto Spampinato</dc:creator>
  <cp:lastModifiedBy>Utente Windows</cp:lastModifiedBy>
  <cp:revision>16</cp:revision>
  <dcterms:created xsi:type="dcterms:W3CDTF">2021-03-24T16:57:46Z</dcterms:created>
  <dcterms:modified xsi:type="dcterms:W3CDTF">2021-03-27T15:51:23Z</dcterms:modified>
</cp:coreProperties>
</file>

<file path=docProps/thumbnail.jpeg>
</file>